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Lst>
  <p:sldSz type="screen16x9" cy="5143500" cx="9144000"/>
  <p:notesSz cx="6858000" cy="9144000"/>
  <p:embeddedFontLst>
    <p:embeddedFont>
      <p:font typeface="Calibri" panose="020F0502020204030204" pitchFamily="34" charset="0"/>
      <p:regular r:id="rId16"/>
    </p:embeddedFont>
    <p:embeddedFont>
      <p:font typeface="EB Garamond" pitchFamily="2" charset="0"/>
      <p:regular r:id="rId17"/>
      <p:bold r:id="rId18"/>
      <p:italic r:id="rId19"/>
      <p:boldItalic r:id="rId20"/>
    </p:embeddedFont>
    <p:embeddedFont>
      <p:font typeface="EB Garamond Medium" pitchFamily="2" charset="0"/>
      <p:regular r:id="rId21"/>
    </p:embeddedFont>
    <p:embeddedFont>
      <p:font typeface="Public Sans"/>
      <p:regular r:id="rId22"/>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498" name="Shape 2"/>
        <p:cNvGrpSpPr/>
        <p:nvPr/>
      </p:nvGrpSpPr>
      <p:grpSpPr>
        <a:xfrm>
          <a:off x="0" y="0"/>
          <a:ext cx="0" cy="0"/>
          <a:chOff x="0" y="0"/>
          <a:chExt cx="0" cy="0"/>
        </a:xfrm>
      </p:grpSpPr>
      <p:sp>
        <p:nvSpPr>
          <p:cNvPr id="104980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indent="-298450" lvl="1" marL="914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298450" lvl="2" marL="1371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298450" lvl="3" marL="1828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298450" lvl="4" marL="22860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298450" lvl="5" marL="2743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98450" lvl="6" marL="3200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98450" lvl="7" marL="3657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98450" lvl="8" marL="4114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828"/>
        <p:cNvGrpSpPr/>
        <p:nvPr/>
      </p:nvGrpSpPr>
      <p:grpSpPr>
        <a:xfrm>
          <a:off x="0" y="0"/>
          <a:ext cx="0" cy="0"/>
          <a:chOff x="0" y="0"/>
          <a:chExt cx="0" cy="0"/>
        </a:xfrm>
      </p:grpSpPr>
      <p:sp>
        <p:nvSpPr>
          <p:cNvPr id="1048580"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1"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835"/>
        <p:cNvGrpSpPr/>
        <p:nvPr/>
      </p:nvGrpSpPr>
      <p:grpSpPr>
        <a:xfrm>
          <a:off x="0" y="0"/>
          <a:ext cx="0" cy="0"/>
          <a:chOff x="0" y="0"/>
          <a:chExt cx="0" cy="0"/>
        </a:xfrm>
      </p:grpSpPr>
      <p:sp>
        <p:nvSpPr>
          <p:cNvPr id="1048588"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9"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843"/>
        <p:cNvGrpSpPr/>
        <p:nvPr/>
      </p:nvGrpSpPr>
      <p:grpSpPr>
        <a:xfrm>
          <a:off x="0" y="0"/>
          <a:ext cx="0" cy="0"/>
          <a:chOff x="0" y="0"/>
          <a:chExt cx="0" cy="0"/>
        </a:xfrm>
      </p:grpSpPr>
      <p:sp>
        <p:nvSpPr>
          <p:cNvPr id="1048598"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9" name="Google Shape;1845;p2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854"/>
        <p:cNvGrpSpPr/>
        <p:nvPr/>
      </p:nvGrpSpPr>
      <p:grpSpPr>
        <a:xfrm>
          <a:off x="0" y="0"/>
          <a:ext cx="0" cy="0"/>
          <a:chOff x="0" y="0"/>
          <a:chExt cx="0" cy="0"/>
        </a:xfrm>
      </p:grpSpPr>
      <p:sp>
        <p:nvSpPr>
          <p:cNvPr id="1048620"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1" name="Google Shape;1856;g2139e008f02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881"/>
        <p:cNvGrpSpPr/>
        <p:nvPr/>
      </p:nvGrpSpPr>
      <p:grpSpPr>
        <a:xfrm>
          <a:off x="0" y="0"/>
          <a:ext cx="0" cy="0"/>
          <a:chOff x="0" y="0"/>
          <a:chExt cx="0" cy="0"/>
        </a:xfrm>
      </p:grpSpPr>
      <p:sp>
        <p:nvSpPr>
          <p:cNvPr id="1048636"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7"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1"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90" name="Shape 64"/>
        <p:cNvGrpSpPr/>
        <p:nvPr/>
      </p:nvGrpSpPr>
      <p:grpSpPr>
        <a:xfrm>
          <a:off x="0" y="0"/>
          <a:ext cx="0" cy="0"/>
          <a:chOff x="0" y="0"/>
          <a:chExt cx="0" cy="0"/>
        </a:xfrm>
      </p:grpSpPr>
      <p:grpSp>
        <p:nvGrpSpPr>
          <p:cNvPr id="391" name="Google Shape;65;p223"/>
          <p:cNvGrpSpPr/>
          <p:nvPr/>
        </p:nvGrpSpPr>
        <p:grpSpPr>
          <a:xfrm>
            <a:off x="0" y="1"/>
            <a:ext cx="9143999" cy="5143499"/>
            <a:chOff x="0" y="1"/>
            <a:chExt cx="9144000" cy="5143500"/>
          </a:xfrm>
        </p:grpSpPr>
        <p:sp>
          <p:nvSpPr>
            <p:cNvPr id="1049492"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88"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2113280" y="456352"/>
              <a:ext cx="7030720" cy="4687147"/>
            </a:xfrm>
            <a:prstGeom prst="rect"/>
            <a:noFill/>
            <a:ln>
              <a:noFill/>
            </a:ln>
          </p:spPr>
        </p:pic>
      </p:grpSp>
      <p:pic>
        <p:nvPicPr>
          <p:cNvPr id="2097289" name="Google Shape;68;p2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493"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4"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5"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28" name="Shape 1687"/>
        <p:cNvGrpSpPr/>
        <p:nvPr/>
      </p:nvGrpSpPr>
      <p:grpSpPr>
        <a:xfrm>
          <a:off x="0" y="0"/>
          <a:ext cx="0" cy="0"/>
          <a:chOff x="0" y="0"/>
          <a:chExt cx="0" cy="0"/>
        </a:xfrm>
      </p:grpSpPr>
      <p:sp>
        <p:nvSpPr>
          <p:cNvPr id="1048944"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09" name="Google Shape;1689;p31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29" name="Google Shape;1690;p313"/>
          <p:cNvGrpSpPr/>
          <p:nvPr/>
        </p:nvGrpSpPr>
        <p:grpSpPr>
          <a:xfrm>
            <a:off x="3907491" y="3547977"/>
            <a:ext cx="1329018" cy="71718"/>
            <a:chOff x="3907491" y="3547977"/>
            <a:chExt cx="1329018" cy="71718"/>
          </a:xfrm>
        </p:grpSpPr>
        <p:sp>
          <p:nvSpPr>
            <p:cNvPr id="1048945"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6"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7"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8"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9"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0"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1"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2"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3"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4"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8955"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8" name="Shape 1702"/>
        <p:cNvGrpSpPr/>
        <p:nvPr/>
      </p:nvGrpSpPr>
      <p:grpSpPr>
        <a:xfrm>
          <a:off x="0" y="0"/>
          <a:ext cx="0" cy="0"/>
          <a:chOff x="0" y="0"/>
          <a:chExt cx="0" cy="0"/>
        </a:xfrm>
      </p:grpSpPr>
      <p:sp>
        <p:nvSpPr>
          <p:cNvPr id="1049442"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79" name="Google Shape;1704;p31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9" name="Google Shape;1705;p314"/>
          <p:cNvGrpSpPr/>
          <p:nvPr/>
        </p:nvGrpSpPr>
        <p:grpSpPr>
          <a:xfrm>
            <a:off x="3907491" y="3547977"/>
            <a:ext cx="1329018" cy="71718"/>
            <a:chOff x="3837640" y="2865532"/>
            <a:chExt cx="1329018" cy="71718"/>
          </a:xfrm>
        </p:grpSpPr>
        <p:sp>
          <p:nvSpPr>
            <p:cNvPr id="1049443"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4"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5"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6"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7"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8"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9"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0"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1"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2"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453"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91" name="Shape 1717"/>
        <p:cNvGrpSpPr/>
        <p:nvPr/>
      </p:nvGrpSpPr>
      <p:grpSpPr>
        <a:xfrm>
          <a:off x="0" y="0"/>
          <a:ext cx="0" cy="0"/>
          <a:chOff x="0" y="0"/>
          <a:chExt cx="0" cy="0"/>
        </a:xfrm>
      </p:grpSpPr>
      <p:pic>
        <p:nvPicPr>
          <p:cNvPr id="2097185"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86"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srcRect l="11613" t="29182"/>
          <a:stretch>
            <a:fillRect/>
          </a:stretch>
        </p:blipFill>
        <p:spPr>
          <a:xfrm>
            <a:off x="4864308" y="0"/>
            <a:ext cx="4279692" cy="5143500"/>
          </a:xfrm>
          <a:prstGeom prst="rect"/>
          <a:noFill/>
          <a:ln>
            <a:noFill/>
          </a:ln>
        </p:spPr>
      </p:pic>
      <p:pic>
        <p:nvPicPr>
          <p:cNvPr id="2097187" name="Google Shape;1720;p315"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0" y="0"/>
            <a:ext cx="9144000" cy="5143500"/>
          </a:xfrm>
          <a:prstGeom prst="rect"/>
          <a:noFill/>
          <a:ln>
            <a:noFill/>
          </a:ln>
        </p:spPr>
      </p:pic>
      <p:sp>
        <p:nvSpPr>
          <p:cNvPr id="1048775"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76"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77"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8"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7" name="Shape 1725"/>
        <p:cNvGrpSpPr/>
        <p:nvPr/>
      </p:nvGrpSpPr>
      <p:grpSpPr>
        <a:xfrm>
          <a:off x="0" y="0"/>
          <a:ext cx="0" cy="0"/>
          <a:chOff x="0" y="0"/>
          <a:chExt cx="0" cy="0"/>
        </a:xfrm>
      </p:grpSpPr>
      <p:pic>
        <p:nvPicPr>
          <p:cNvPr id="2097258"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9" name="Google Shape;1727;p31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8" name="Google Shape;1728;p316"/>
          <p:cNvGrpSpPr/>
          <p:nvPr/>
        </p:nvGrpSpPr>
        <p:grpSpPr>
          <a:xfrm>
            <a:off x="-900" y="1034935"/>
            <a:ext cx="9146700" cy="1842077"/>
            <a:chOff x="-900" y="1034935"/>
            <a:chExt cx="9146700" cy="1842077"/>
          </a:xfrm>
        </p:grpSpPr>
        <p:sp>
          <p:nvSpPr>
            <p:cNvPr id="1049345"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60" name="Google Shape;1731;p316"/>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46"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9" name="Shape 1733"/>
        <p:cNvGrpSpPr/>
        <p:nvPr/>
      </p:nvGrpSpPr>
      <p:grpSpPr>
        <a:xfrm>
          <a:off x="0" y="0"/>
          <a:ext cx="0" cy="0"/>
          <a:chOff x="0" y="0"/>
          <a:chExt cx="0" cy="0"/>
        </a:xfrm>
      </p:grpSpPr>
      <p:pic>
        <p:nvPicPr>
          <p:cNvPr id="2097170"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1" name="Google Shape;1735;p3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56"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72" name="Google Shape;1738;p317"/>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657"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52" name="Shape 1740"/>
        <p:cNvGrpSpPr/>
        <p:nvPr/>
      </p:nvGrpSpPr>
      <p:grpSpPr>
        <a:xfrm>
          <a:off x="0" y="0"/>
          <a:ext cx="0" cy="0"/>
          <a:chOff x="0" y="0"/>
          <a:chExt cx="0" cy="0"/>
        </a:xfrm>
      </p:grpSpPr>
      <p:pic>
        <p:nvPicPr>
          <p:cNvPr id="2097254"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5" name="Google Shape;1742;p3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3" name="Google Shape;1743;p318"/>
          <p:cNvGrpSpPr/>
          <p:nvPr/>
        </p:nvGrpSpPr>
        <p:grpSpPr>
          <a:xfrm>
            <a:off x="-900" y="1034935"/>
            <a:ext cx="9146700" cy="1842077"/>
            <a:chOff x="-900" y="1034935"/>
            <a:chExt cx="9146700" cy="1842077"/>
          </a:xfrm>
        </p:grpSpPr>
        <p:sp>
          <p:nvSpPr>
            <p:cNvPr id="1049330"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6" name="Google Shape;1746;p318"/>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31"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89" name="Shape 1748"/>
        <p:cNvGrpSpPr/>
        <p:nvPr/>
      </p:nvGrpSpPr>
      <p:grpSpPr>
        <a:xfrm>
          <a:off x="0" y="0"/>
          <a:ext cx="0" cy="0"/>
          <a:chOff x="0" y="0"/>
          <a:chExt cx="0" cy="0"/>
        </a:xfrm>
      </p:grpSpPr>
      <p:pic>
        <p:nvPicPr>
          <p:cNvPr id="2097181"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2" name="Google Shape;1750;p3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57"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83" name="Google Shape;1753;p319"/>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758"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7" name="Shape 1755"/>
        <p:cNvGrpSpPr/>
        <p:nvPr/>
      </p:nvGrpSpPr>
      <p:grpSpPr>
        <a:xfrm>
          <a:off x="0" y="0"/>
          <a:ext cx="0" cy="0"/>
          <a:chOff x="0" y="0"/>
          <a:chExt cx="0" cy="0"/>
        </a:xfrm>
      </p:grpSpPr>
      <p:pic>
        <p:nvPicPr>
          <p:cNvPr id="2097275" name="Google Shape;1756;p320"/>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76" name="Google Shape;1757;p3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8000"/>
          </a:xfrm>
          <a:prstGeom prst="rect"/>
          <a:noFill/>
          <a:ln>
            <a:noFill/>
          </a:ln>
        </p:spPr>
      </p:pic>
      <p:pic>
        <p:nvPicPr>
          <p:cNvPr id="2097277"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srcRect/>
          <a:stretch>
            <a:fillRect/>
          </a:stretch>
        </p:blipFill>
        <p:spPr>
          <a:xfrm>
            <a:off x="962283" y="914400"/>
            <a:ext cx="7219434" cy="3459480"/>
          </a:xfrm>
          <a:prstGeom prst="rect"/>
          <a:noFill/>
          <a:ln>
            <a:noFill/>
          </a:ln>
        </p:spPr>
      </p:pic>
      <p:pic>
        <p:nvPicPr>
          <p:cNvPr id="2097278" name="Google Shape;1759;p320" descr="Chart  Description automatically generated"/>
          <p:cNvPicPr preferRelativeResize="0">
            <a:picLocks/>
          </p:cNvPicPr>
          <p:nvPr/>
        </p:nvPicPr>
        <p:blipFill rotWithShape="1">
          <a:blip xmlns:r="http://schemas.openxmlformats.org/officeDocument/2006/relationships" r:embed="rId4"/>
          <a:srcRect/>
          <a:stretch>
            <a:fillRect/>
          </a:stretch>
        </p:blipFill>
        <p:spPr>
          <a:xfrm>
            <a:off x="2567940" y="1200369"/>
            <a:ext cx="4008120" cy="2742762"/>
          </a:xfrm>
          <a:prstGeom prst="rect"/>
          <a:noFill/>
          <a:ln>
            <a:noFill/>
          </a:ln>
        </p:spPr>
      </p:pic>
      <p:sp>
        <p:nvSpPr>
          <p:cNvPr id="1049441"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26" name="Shape 1761"/>
        <p:cNvGrpSpPr/>
        <p:nvPr/>
      </p:nvGrpSpPr>
      <p:grpSpPr>
        <a:xfrm>
          <a:off x="0" y="0"/>
          <a:ext cx="0" cy="0"/>
          <a:chOff x="0" y="0"/>
          <a:chExt cx="0" cy="0"/>
        </a:xfrm>
      </p:grpSpPr>
      <p:grpSp>
        <p:nvGrpSpPr>
          <p:cNvPr id="227" name="Google Shape;1762;p321"/>
          <p:cNvGrpSpPr/>
          <p:nvPr/>
        </p:nvGrpSpPr>
        <p:grpSpPr>
          <a:xfrm>
            <a:off x="444" y="0"/>
            <a:ext cx="9143556" cy="5143500"/>
            <a:chOff x="444" y="317809"/>
            <a:chExt cx="9143556" cy="5143500"/>
          </a:xfrm>
        </p:grpSpPr>
        <p:pic>
          <p:nvPicPr>
            <p:cNvPr id="2097205"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6"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7" name="Google Shape;1765;p32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pic>
        <p:nvPicPr>
          <p:cNvPr id="2097208"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42"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3"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31" name="Shape 1769"/>
        <p:cNvGrpSpPr/>
        <p:nvPr/>
      </p:nvGrpSpPr>
      <p:grpSpPr>
        <a:xfrm>
          <a:off x="0" y="0"/>
          <a:ext cx="0" cy="0"/>
          <a:chOff x="0" y="0"/>
          <a:chExt cx="0" cy="0"/>
        </a:xfrm>
      </p:grpSpPr>
      <p:pic>
        <p:nvPicPr>
          <p:cNvPr id="2097212"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3" name="Google Shape;1771;p322"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957"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9"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32" name="Shape 72"/>
        <p:cNvGrpSpPr/>
        <p:nvPr/>
      </p:nvGrpSpPr>
      <p:grpSpPr>
        <a:xfrm>
          <a:off x="0" y="0"/>
          <a:ext cx="0" cy="0"/>
          <a:chOff x="0" y="0"/>
          <a:chExt cx="0" cy="0"/>
        </a:xfrm>
      </p:grpSpPr>
      <p:sp>
        <p:nvSpPr>
          <p:cNvPr id="1048960"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14" name="Google Shape;74;p22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961" name="Google Shape;75;p224"/>
          <p:cNvSpPr>
            <a:spLocks noGrp="1"/>
          </p:cNvSpPr>
          <p:nvPr>
            <p:ph type="pic" idx="2"/>
          </p:nvPr>
        </p:nvSpPr>
        <p:spPr>
          <a:xfrm>
            <a:off x="4734046" y="638171"/>
            <a:ext cx="4417249" cy="4030832"/>
          </a:xfrm>
          <a:prstGeom prst="rect"/>
          <a:noFill/>
          <a:ln>
            <a:noFill/>
          </a:ln>
        </p:spPr>
      </p:sp>
      <p:sp>
        <p:nvSpPr>
          <p:cNvPr id="1048962"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3"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4"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5"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5" name="Shape 1775"/>
        <p:cNvGrpSpPr/>
        <p:nvPr/>
      </p:nvGrpSpPr>
      <p:grpSpPr>
        <a:xfrm>
          <a:off x="0" y="0"/>
          <a:ext cx="0" cy="0"/>
          <a:chOff x="0" y="0"/>
          <a:chExt cx="0" cy="0"/>
        </a:xfrm>
      </p:grpSpPr>
      <p:grpSp>
        <p:nvGrpSpPr>
          <p:cNvPr id="316" name="Google Shape;1776;p323"/>
          <p:cNvGrpSpPr/>
          <p:nvPr/>
        </p:nvGrpSpPr>
        <p:grpSpPr>
          <a:xfrm>
            <a:off x="-3149" y="1"/>
            <a:ext cx="9147149" cy="5143500"/>
            <a:chOff x="-3149" y="1"/>
            <a:chExt cx="9147149" cy="5143500"/>
          </a:xfrm>
        </p:grpSpPr>
        <p:pic>
          <p:nvPicPr>
            <p:cNvPr id="2097238" name="Google Shape;1777;p323"/>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213"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39" name="Google Shape;1779;p3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17" name="Google Shape;1780;p323"/>
          <p:cNvGrpSpPr/>
          <p:nvPr/>
        </p:nvGrpSpPr>
        <p:grpSpPr>
          <a:xfrm>
            <a:off x="2349390" y="1908808"/>
            <a:ext cx="4506182" cy="1790703"/>
            <a:chOff x="2560319" y="1790699"/>
            <a:chExt cx="4084321" cy="1623060"/>
          </a:xfrm>
        </p:grpSpPr>
        <p:sp>
          <p:nvSpPr>
            <p:cNvPr id="1049214"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21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216"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7"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9" name="Shape 1785"/>
        <p:cNvGrpSpPr/>
        <p:nvPr/>
      </p:nvGrpSpPr>
      <p:grpSpPr>
        <a:xfrm>
          <a:off x="0" y="0"/>
          <a:ext cx="0" cy="0"/>
          <a:chOff x="0" y="0"/>
          <a:chExt cx="0" cy="0"/>
        </a:xfrm>
      </p:grpSpPr>
      <p:grpSp>
        <p:nvGrpSpPr>
          <p:cNvPr id="360" name="Google Shape;1786;p324"/>
          <p:cNvGrpSpPr/>
          <p:nvPr/>
        </p:nvGrpSpPr>
        <p:grpSpPr>
          <a:xfrm>
            <a:off x="-3149" y="1"/>
            <a:ext cx="9147149" cy="5143500"/>
            <a:chOff x="-3149" y="1"/>
            <a:chExt cx="9147149" cy="5143500"/>
          </a:xfrm>
        </p:grpSpPr>
        <p:pic>
          <p:nvPicPr>
            <p:cNvPr id="2097261" name="Google Shape;1787;p324"/>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347"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62" name="Google Shape;1789;p32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61" name="Google Shape;1790;p324"/>
          <p:cNvGrpSpPr/>
          <p:nvPr/>
        </p:nvGrpSpPr>
        <p:grpSpPr>
          <a:xfrm>
            <a:off x="2349390" y="1908808"/>
            <a:ext cx="4506182" cy="1790703"/>
            <a:chOff x="2560319" y="1790699"/>
            <a:chExt cx="4084321" cy="1623060"/>
          </a:xfrm>
        </p:grpSpPr>
        <p:sp>
          <p:nvSpPr>
            <p:cNvPr id="1049348"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349"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350"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1"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72" name="Shape 1795"/>
        <p:cNvGrpSpPr/>
        <p:nvPr/>
      </p:nvGrpSpPr>
      <p:grpSpPr>
        <a:xfrm>
          <a:off x="0" y="0"/>
          <a:ext cx="0" cy="0"/>
          <a:chOff x="0" y="0"/>
          <a:chExt cx="0" cy="0"/>
        </a:xfrm>
      </p:grpSpPr>
      <p:sp>
        <p:nvSpPr>
          <p:cNvPr id="1048664"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65"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66" name="Google Shape;1798;p325"/>
          <p:cNvSpPr>
            <a:spLocks noGrp="1"/>
          </p:cNvSpPr>
          <p:nvPr>
            <p:ph type="pic" idx="2"/>
          </p:nvPr>
        </p:nvSpPr>
        <p:spPr>
          <a:xfrm>
            <a:off x="-1" y="0"/>
            <a:ext cx="4690335" cy="5139879"/>
          </a:xfrm>
          <a:prstGeom prst="rect"/>
          <a:noFill/>
          <a:ln>
            <a:noFill/>
          </a:ln>
        </p:spPr>
      </p:sp>
      <p:sp>
        <p:nvSpPr>
          <p:cNvPr id="1048667"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668"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9"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4" name="Shape 1802"/>
        <p:cNvGrpSpPr/>
        <p:nvPr/>
      </p:nvGrpSpPr>
      <p:grpSpPr>
        <a:xfrm>
          <a:off x="0" y="0"/>
          <a:ext cx="0" cy="0"/>
          <a:chOff x="0" y="0"/>
          <a:chExt cx="0" cy="0"/>
        </a:xfrm>
      </p:grpSpPr>
      <p:sp>
        <p:nvSpPr>
          <p:cNvPr id="1049508"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09"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10" name="Google Shape;1805;p326"/>
          <p:cNvSpPr>
            <a:spLocks noGrp="1"/>
          </p:cNvSpPr>
          <p:nvPr>
            <p:ph type="pic" idx="2"/>
          </p:nvPr>
        </p:nvSpPr>
        <p:spPr>
          <a:xfrm>
            <a:off x="-1" y="0"/>
            <a:ext cx="4690335" cy="5139879"/>
          </a:xfrm>
          <a:prstGeom prst="rect"/>
          <a:noFill/>
          <a:ln>
            <a:noFill/>
          </a:ln>
        </p:spPr>
      </p:sp>
      <p:sp>
        <p:nvSpPr>
          <p:cNvPr id="1049511"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9512"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3"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09" name="Shape 1809"/>
        <p:cNvGrpSpPr/>
        <p:nvPr/>
      </p:nvGrpSpPr>
      <p:grpSpPr>
        <a:xfrm>
          <a:off x="0" y="0"/>
          <a:ext cx="0" cy="0"/>
          <a:chOff x="0" y="0"/>
          <a:chExt cx="0" cy="0"/>
        </a:xfrm>
      </p:grpSpPr>
      <p:sp>
        <p:nvSpPr>
          <p:cNvPr id="1048867"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68"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69" name="Google Shape;1812;p327"/>
          <p:cNvSpPr>
            <a:spLocks noGrp="1"/>
          </p:cNvSpPr>
          <p:nvPr>
            <p:ph type="pic" idx="2"/>
          </p:nvPr>
        </p:nvSpPr>
        <p:spPr>
          <a:xfrm>
            <a:off x="-1" y="0"/>
            <a:ext cx="4690335" cy="5139879"/>
          </a:xfrm>
          <a:prstGeom prst="rect"/>
          <a:noFill/>
          <a:ln>
            <a:noFill/>
          </a:ln>
        </p:spPr>
      </p:sp>
      <p:sp>
        <p:nvSpPr>
          <p:cNvPr id="1048870"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871"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2"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82" name="Shape 1816"/>
        <p:cNvGrpSpPr/>
        <p:nvPr/>
      </p:nvGrpSpPr>
      <p:grpSpPr>
        <a:xfrm>
          <a:off x="0" y="0"/>
          <a:ext cx="0" cy="0"/>
          <a:chOff x="0" y="0"/>
          <a:chExt cx="0" cy="0"/>
        </a:xfrm>
      </p:grpSpPr>
      <p:sp>
        <p:nvSpPr>
          <p:cNvPr id="1049118"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1" cap="none" sz="1800" i="0" strike="noStrike" u="none">
              <a:solidFill>
                <a:schemeClr val="lt1"/>
              </a:solidFill>
              <a:latin typeface="Public Sans"/>
              <a:ea typeface="Public Sans"/>
              <a:cs typeface="Public Sans"/>
              <a:sym typeface="Public Sans"/>
            </a:endParaRPr>
          </a:p>
        </p:txBody>
      </p:sp>
      <p:pic>
        <p:nvPicPr>
          <p:cNvPr id="2097226" name="Google Shape;1818;p328" descr="Background pattern  Description automatically generated"/>
          <p:cNvPicPr preferRelativeResize="0">
            <a:picLocks/>
          </p:cNvPicPr>
          <p:nvPr/>
        </p:nvPicPr>
        <p:blipFill rotWithShape="1">
          <a:blip xmlns:r="http://schemas.openxmlformats.org/officeDocument/2006/relationships" r:embed="rId1"/>
          <a:srcRect l="20567" r="20566" b="45930"/>
          <a:stretch>
            <a:fillRect/>
          </a:stretch>
        </p:blipFill>
        <p:spPr>
          <a:xfrm rot="5400000">
            <a:off x="5391150" y="1390650"/>
            <a:ext cx="5143500" cy="2362200"/>
          </a:xfrm>
          <a:prstGeom prst="rect"/>
          <a:solidFill>
            <a:schemeClr val="dk2"/>
          </a:solidFill>
          <a:ln>
            <a:noFill/>
          </a:ln>
        </p:spPr>
      </p:pic>
      <p:sp>
        <p:nvSpPr>
          <p:cNvPr id="1049119"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7" name="Google Shape;1821;p328" descr="A picture containing indoor  Description automatically generated"/>
          <p:cNvPicPr preferRelativeResize="0">
            <a:picLocks/>
          </p:cNvPicPr>
          <p:nvPr/>
        </p:nvPicPr>
        <p:blipFill rotWithShape="1">
          <a:blip xmlns:r="http://schemas.openxmlformats.org/officeDocument/2006/relationships" r:embed="rId2"/>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20"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1"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60" name="Shape 1824"/>
        <p:cNvGrpSpPr/>
        <p:nvPr/>
      </p:nvGrpSpPr>
      <p:grpSpPr>
        <a:xfrm>
          <a:off x="0" y="0"/>
          <a:ext cx="0" cy="0"/>
          <a:chOff x="0" y="0"/>
          <a:chExt cx="0" cy="0"/>
        </a:xfrm>
      </p:grpSpPr>
      <p:pic>
        <p:nvPicPr>
          <p:cNvPr id="2097305"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9667"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p:bgPr>
    </p:bg>
    <p:spTree>
      <p:nvGrpSpPr>
        <p:cNvPr id="343"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type="tx">
  <p:cSld name="Title and Text">
    <p:spTree>
      <p:nvGrpSpPr>
        <p:cNvPr id="399" name=""/>
        <p:cNvGrpSpPr/>
        <p:nvPr/>
      </p:nvGrpSpPr>
      <p:grpSpPr>
        <a:xfrm>
          <a:off x="0" y="0"/>
          <a:ext cx="0" cy="0"/>
          <a:chOff x="0" y="0"/>
          <a:chExt cx="0" cy="0"/>
        </a:xfrm>
      </p:grpSpPr>
      <p:sp>
        <p:nvSpPr>
          <p:cNvPr id="1049529" name="Title 1"/>
          <p:cNvSpPr>
            <a:spLocks noGrp="1"/>
          </p:cNvSpPr>
          <p:nvPr>
            <p:ph type="title"/>
          </p:nvPr>
        </p:nvSpPr>
        <p:spPr>
          <a:xfrm>
            <a:off x="838200" y="365125"/>
            <a:ext cx="10515600" cy="1325563"/>
          </a:xfrm>
        </p:spPr>
        <p:txBody>
          <a:bodyPr/>
          <a:p>
            <a:r>
              <a:rPr lang="en-US"/>
              <a:t>Click to edit Master title style</a:t>
            </a:r>
          </a:p>
        </p:txBody>
      </p:sp>
      <p:sp>
        <p:nvSpPr>
          <p:cNvPr id="1049530" name="Text Placeholder 2"/>
          <p:cNvSpPr>
            <a:spLocks noGrp="1"/>
          </p:cNvSpPr>
          <p:nvPr>
            <p:ph type="body" idx="1"/>
          </p:nvPr>
        </p:nvSpPr>
        <p:spPr>
          <a:xfrm>
            <a:off x="838200" y="1825625"/>
            <a:ext cx="10515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31" name="Date Placeholder 3"/>
          <p:cNvSpPr>
            <a:spLocks noGrp="1"/>
          </p:cNvSpPr>
          <p:nvPr>
            <p:ph type="dt" sz="half" idx="10"/>
          </p:nvPr>
        </p:nvSpPr>
        <p:spPr>
          <a:xfrm>
            <a:off x="838200" y="6356350"/>
            <a:ext cx="2743200" cy="365125"/>
          </a:xfrm>
        </p:spPr>
        <p:txBody>
          <a:bodyPr/>
          <a:p>
            <a:fld id="{FDE934FF-F4E1-47C5-9CA5-30A81DDE2BE4}" type="datetimeFigureOut">
              <a:rPr lang="en-US" smtClean="0"/>
              <a:t>3/10/2023</a:t>
            </a:fld>
            <a:endParaRPr lang="en-US"/>
          </a:p>
        </p:txBody>
      </p:sp>
      <p:sp>
        <p:nvSpPr>
          <p:cNvPr id="1049532" name="Footer Placeholder 4"/>
          <p:cNvSpPr>
            <a:spLocks noGrp="1"/>
          </p:cNvSpPr>
          <p:nvPr>
            <p:ph type="ftr" sz="quarter" idx="11"/>
          </p:nvPr>
        </p:nvSpPr>
        <p:spPr>
          <a:xfrm>
            <a:off x="4038600" y="6356350"/>
            <a:ext cx="4114800" cy="365125"/>
          </a:xfrm>
        </p:spPr>
        <p:txBody>
          <a:bodyPr/>
          <a:p>
            <a:endParaRPr lang="en-US"/>
          </a:p>
        </p:txBody>
      </p:sp>
      <p:sp>
        <p:nvSpPr>
          <p:cNvPr id="1049533" name="Slide Number Placeholder 5"/>
          <p:cNvSpPr>
            <a:spLocks noGrp="1"/>
          </p:cNvSpPr>
          <p:nvPr>
            <p:ph type="sldNum" sz="quarter" idx="12"/>
          </p:nvPr>
        </p:nvSpPr>
        <p:spPr>
          <a:xfrm>
            <a:off x="8610600" y="6356350"/>
            <a:ext cx="2743200" cy="365125"/>
          </a:xfrm>
        </p:spPr>
        <p:txBody>
          <a:bodyPr/>
          <a:p>
            <a:fld id="{B3561BA9-CDCF-4958-B8AB-66F3BF063E1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5" name="Shape 80"/>
        <p:cNvGrpSpPr/>
        <p:nvPr/>
      </p:nvGrpSpPr>
      <p:grpSpPr>
        <a:xfrm>
          <a:off x="0" y="0"/>
          <a:ext cx="0" cy="0"/>
          <a:chOff x="0" y="0"/>
          <a:chExt cx="0" cy="0"/>
        </a:xfrm>
      </p:grpSpPr>
      <p:sp>
        <p:nvSpPr>
          <p:cNvPr id="1049564"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8" name="Google Shape;82;p22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65" name="Google Shape;83;p225"/>
          <p:cNvSpPr>
            <a:spLocks noGrp="1"/>
          </p:cNvSpPr>
          <p:nvPr>
            <p:ph type="pic" idx="2"/>
          </p:nvPr>
        </p:nvSpPr>
        <p:spPr>
          <a:xfrm>
            <a:off x="4734046" y="638171"/>
            <a:ext cx="4417249" cy="4030832"/>
          </a:xfrm>
          <a:prstGeom prst="rect"/>
          <a:noFill/>
          <a:ln>
            <a:noFill/>
          </a:ln>
        </p:spPr>
      </p:sp>
      <p:sp>
        <p:nvSpPr>
          <p:cNvPr id="1049566"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67"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68"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9"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09" name="Shape 88"/>
        <p:cNvGrpSpPr/>
        <p:nvPr/>
      </p:nvGrpSpPr>
      <p:grpSpPr>
        <a:xfrm>
          <a:off x="0" y="0"/>
          <a:ext cx="0" cy="0"/>
          <a:chOff x="0" y="0"/>
          <a:chExt cx="0" cy="0"/>
        </a:xfrm>
      </p:grpSpPr>
      <p:sp>
        <p:nvSpPr>
          <p:cNvPr id="1049179"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33" name="Google Shape;90;p22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180" name="Google Shape;91;p226"/>
          <p:cNvSpPr>
            <a:spLocks noGrp="1"/>
          </p:cNvSpPr>
          <p:nvPr>
            <p:ph type="pic" idx="2"/>
          </p:nvPr>
        </p:nvSpPr>
        <p:spPr>
          <a:xfrm>
            <a:off x="4734046" y="638171"/>
            <a:ext cx="4417249" cy="4030832"/>
          </a:xfrm>
          <a:prstGeom prst="rect"/>
          <a:noFill/>
          <a:ln>
            <a:noFill/>
          </a:ln>
        </p:spPr>
      </p:sp>
      <p:sp>
        <p:nvSpPr>
          <p:cNvPr id="1049181"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82"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83"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4"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90" name="Shape 96"/>
        <p:cNvGrpSpPr/>
        <p:nvPr/>
      </p:nvGrpSpPr>
      <p:grpSpPr>
        <a:xfrm>
          <a:off x="0" y="0"/>
          <a:ext cx="0" cy="0"/>
          <a:chOff x="0" y="0"/>
          <a:chExt cx="0" cy="0"/>
        </a:xfrm>
      </p:grpSpPr>
      <p:pic>
        <p:nvPicPr>
          <p:cNvPr id="2097309" name="Google Shape;97;p22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760"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1"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62"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5" name="Shape 101"/>
        <p:cNvGrpSpPr/>
        <p:nvPr/>
      </p:nvGrpSpPr>
      <p:grpSpPr>
        <a:xfrm>
          <a:off x="0" y="0"/>
          <a:ext cx="0" cy="0"/>
          <a:chOff x="0" y="0"/>
          <a:chExt cx="0" cy="0"/>
        </a:xfrm>
      </p:grpSpPr>
      <p:pic>
        <p:nvPicPr>
          <p:cNvPr id="2097247" name="Google Shape;102;p22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293"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4"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95"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8" name="Google Shape;107;p228"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2325914" y="1371153"/>
            <a:ext cx="4492172" cy="3617988"/>
          </a:xfrm>
          <a:prstGeom prst="rect"/>
          <a:noFill/>
          <a:ln>
            <a:noFill/>
          </a:ln>
        </p:spPr>
      </p:pic>
      <p:sp>
        <p:nvSpPr>
          <p:cNvPr id="1049296"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92" name="Shape 109"/>
        <p:cNvGrpSpPr/>
        <p:nvPr/>
      </p:nvGrpSpPr>
      <p:grpSpPr>
        <a:xfrm>
          <a:off x="0" y="0"/>
          <a:ext cx="0" cy="0"/>
          <a:chOff x="0" y="0"/>
          <a:chExt cx="0" cy="0"/>
        </a:xfrm>
      </p:grpSpPr>
      <p:pic>
        <p:nvPicPr>
          <p:cNvPr id="2097188" name="Google Shape;110;p22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779"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0"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81"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15;p229"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742441" y="1371153"/>
            <a:ext cx="4492172" cy="3617988"/>
          </a:xfrm>
          <a:prstGeom prst="rect"/>
          <a:noFill/>
          <a:ln>
            <a:noFill/>
          </a:ln>
        </p:spPr>
      </p:pic>
      <p:sp>
        <p:nvSpPr>
          <p:cNvPr id="1048782"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81" name="Shape 117"/>
        <p:cNvGrpSpPr/>
        <p:nvPr/>
      </p:nvGrpSpPr>
      <p:grpSpPr>
        <a:xfrm>
          <a:off x="0" y="0"/>
          <a:ext cx="0" cy="0"/>
          <a:chOff x="0" y="0"/>
          <a:chExt cx="0" cy="0"/>
        </a:xfrm>
      </p:grpSpPr>
      <p:pic>
        <p:nvPicPr>
          <p:cNvPr id="2097281" name="Google Shape;118;p23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59"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0"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61"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82" name="Google Shape;123;p230"/>
          <p:cNvPicPr preferRelativeResize="0">
            <a:picLocks/>
          </p:cNvPicPr>
          <p:nvPr/>
        </p:nvPicPr>
        <p:blipFill rotWithShape="1">
          <a:blip xmlns:r="http://schemas.openxmlformats.org/officeDocument/2006/relationships" r:embed="rId2"/>
          <a:srcRect/>
          <a:stretch>
            <a:fillRect/>
          </a:stretch>
        </p:blipFill>
        <p:spPr>
          <a:xfrm>
            <a:off x="1703135" y="1363361"/>
            <a:ext cx="5737730" cy="3621752"/>
          </a:xfrm>
          <a:prstGeom prst="rect"/>
          <a:noFill/>
          <a:ln>
            <a:noFill/>
          </a:ln>
        </p:spPr>
      </p:pic>
      <p:sp>
        <p:nvSpPr>
          <p:cNvPr id="1049462"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4" name="Shape 125"/>
        <p:cNvGrpSpPr/>
        <p:nvPr/>
      </p:nvGrpSpPr>
      <p:grpSpPr>
        <a:xfrm>
          <a:off x="0" y="0"/>
          <a:ext cx="0" cy="0"/>
          <a:chOff x="0" y="0"/>
          <a:chExt cx="0" cy="0"/>
        </a:xfrm>
      </p:grpSpPr>
      <p:pic>
        <p:nvPicPr>
          <p:cNvPr id="2097191" name="Google Shape;126;p23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798"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9"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00"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92" name="Google Shape;131;p231"/>
          <p:cNvPicPr preferRelativeResize="0">
            <a:picLocks/>
          </p:cNvPicPr>
          <p:nvPr/>
        </p:nvPicPr>
        <p:blipFill rotWithShape="1">
          <a:blip xmlns:r="http://schemas.openxmlformats.org/officeDocument/2006/relationships" r:embed="rId2"/>
          <a:srcRect/>
          <a:stretch>
            <a:fillRect/>
          </a:stretch>
        </p:blipFill>
        <p:spPr>
          <a:xfrm>
            <a:off x="2107222" y="1873493"/>
            <a:ext cx="4929556" cy="3111619"/>
          </a:xfrm>
          <a:prstGeom prst="rect"/>
          <a:noFill/>
          <a:ln>
            <a:noFill/>
          </a:ln>
        </p:spPr>
      </p:pic>
      <p:sp>
        <p:nvSpPr>
          <p:cNvPr id="1048801"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80" name="Shape 133"/>
        <p:cNvGrpSpPr/>
        <p:nvPr/>
      </p:nvGrpSpPr>
      <p:grpSpPr>
        <a:xfrm>
          <a:off x="0" y="0"/>
          <a:ext cx="0" cy="0"/>
          <a:chOff x="0" y="0"/>
          <a:chExt cx="0" cy="0"/>
        </a:xfrm>
      </p:grpSpPr>
      <p:pic>
        <p:nvPicPr>
          <p:cNvPr id="2097280" name="Google Shape;134;p23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54"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55" name="Google Shape;136;p232"/>
          <p:cNvSpPr>
            <a:spLocks noGrp="1"/>
          </p:cNvSpPr>
          <p:nvPr>
            <p:ph type="pic" idx="2"/>
          </p:nvPr>
        </p:nvSpPr>
        <p:spPr>
          <a:xfrm>
            <a:off x="0" y="667604"/>
            <a:ext cx="4201610" cy="3970337"/>
          </a:xfrm>
          <a:prstGeom prst="rect"/>
          <a:noFill/>
          <a:ln>
            <a:noFill/>
          </a:ln>
        </p:spPr>
      </p:sp>
      <p:sp>
        <p:nvSpPr>
          <p:cNvPr id="1049456"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57"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58"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8"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8000"/>
          </a:xfrm>
          <a:prstGeom prst="rect"/>
          <a:noFill/>
          <a:ln>
            <a:noFill/>
          </a:ln>
        </p:spPr>
      </p:pic>
      <p:sp>
        <p:nvSpPr>
          <p:cNvPr id="1048582"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3"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4"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85"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7" name="Shape 140"/>
        <p:cNvGrpSpPr/>
        <p:nvPr/>
      </p:nvGrpSpPr>
      <p:grpSpPr>
        <a:xfrm>
          <a:off x="0" y="0"/>
          <a:ext cx="0" cy="0"/>
          <a:chOff x="0" y="0"/>
          <a:chExt cx="0" cy="0"/>
        </a:xfrm>
      </p:grpSpPr>
      <p:pic>
        <p:nvPicPr>
          <p:cNvPr id="2097300" name="Google Shape;141;p23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608"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09" name="Google Shape;143;p233"/>
          <p:cNvSpPr>
            <a:spLocks noGrp="1"/>
          </p:cNvSpPr>
          <p:nvPr>
            <p:ph type="pic" idx="2"/>
          </p:nvPr>
        </p:nvSpPr>
        <p:spPr>
          <a:xfrm>
            <a:off x="0" y="667604"/>
            <a:ext cx="4201610" cy="3970337"/>
          </a:xfrm>
          <a:prstGeom prst="rect"/>
          <a:noFill/>
          <a:ln>
            <a:noFill/>
          </a:ln>
        </p:spPr>
      </p:sp>
      <p:sp>
        <p:nvSpPr>
          <p:cNvPr id="1049610"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11"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2"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6" name="Shape 147"/>
        <p:cNvGrpSpPr/>
        <p:nvPr/>
      </p:nvGrpSpPr>
      <p:grpSpPr>
        <a:xfrm>
          <a:off x="0" y="0"/>
          <a:ext cx="0" cy="0"/>
          <a:chOff x="0" y="0"/>
          <a:chExt cx="0" cy="0"/>
        </a:xfrm>
      </p:grpSpPr>
      <p:sp>
        <p:nvSpPr>
          <p:cNvPr id="1049430"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1"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32" name="Google Shape;150;p234"/>
          <p:cNvSpPr>
            <a:spLocks noGrp="1"/>
          </p:cNvSpPr>
          <p:nvPr>
            <p:ph type="pic" idx="2"/>
          </p:nvPr>
        </p:nvSpPr>
        <p:spPr>
          <a:xfrm>
            <a:off x="1" y="0"/>
            <a:ext cx="4572000" cy="5143494"/>
          </a:xfrm>
          <a:prstGeom prst="rect"/>
          <a:noFill/>
          <a:ln>
            <a:noFill/>
          </a:ln>
        </p:spPr>
      </p:sp>
      <p:sp>
        <p:nvSpPr>
          <p:cNvPr id="1049433"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4"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35"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6" name="Google Shape;154;p234"/>
          <p:cNvSpPr>
            <a:spLocks noGrp="1"/>
          </p:cNvSpPr>
          <p:nvPr>
            <p:ph type="pic" idx="3"/>
          </p:nvPr>
        </p:nvSpPr>
        <p:spPr>
          <a:xfrm>
            <a:off x="4408678" y="1539292"/>
            <a:ext cx="318677" cy="318677"/>
          </a:xfrm>
          <a:prstGeom prst="rect"/>
          <a:noFill/>
          <a:ln>
            <a:noFill/>
          </a:ln>
        </p:spPr>
      </p:sp>
      <p:sp>
        <p:nvSpPr>
          <p:cNvPr id="1049437"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8"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9" name="Google Shape;157;p234"/>
          <p:cNvSpPr>
            <a:spLocks noGrp="1"/>
          </p:cNvSpPr>
          <p:nvPr>
            <p:ph type="pic" idx="4"/>
          </p:nvPr>
        </p:nvSpPr>
        <p:spPr>
          <a:xfrm>
            <a:off x="4408678" y="3122801"/>
            <a:ext cx="318677" cy="318677"/>
          </a:xfrm>
          <a:prstGeom prst="rect"/>
          <a:noFill/>
          <a:ln>
            <a:noFill/>
          </a:ln>
        </p:spPr>
      </p:sp>
      <p:sp>
        <p:nvSpPr>
          <p:cNvPr id="1049440"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5" name="Shape 159"/>
        <p:cNvGrpSpPr/>
        <p:nvPr/>
      </p:nvGrpSpPr>
      <p:grpSpPr>
        <a:xfrm>
          <a:off x="0" y="0"/>
          <a:ext cx="0" cy="0"/>
          <a:chOff x="0" y="0"/>
          <a:chExt cx="0" cy="0"/>
        </a:xfrm>
      </p:grpSpPr>
      <p:sp>
        <p:nvSpPr>
          <p:cNvPr id="1048802"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3"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04" name="Google Shape;162;p235"/>
          <p:cNvSpPr>
            <a:spLocks noGrp="1"/>
          </p:cNvSpPr>
          <p:nvPr>
            <p:ph type="pic" idx="2"/>
          </p:nvPr>
        </p:nvSpPr>
        <p:spPr>
          <a:xfrm>
            <a:off x="1" y="0"/>
            <a:ext cx="4572000" cy="5143494"/>
          </a:xfrm>
          <a:prstGeom prst="rect"/>
          <a:noFill/>
          <a:ln>
            <a:noFill/>
          </a:ln>
        </p:spPr>
      </p:sp>
      <p:sp>
        <p:nvSpPr>
          <p:cNvPr id="1048805"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6"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07"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8" name="Google Shape;166;p235"/>
          <p:cNvSpPr>
            <a:spLocks noGrp="1"/>
          </p:cNvSpPr>
          <p:nvPr>
            <p:ph type="pic" idx="3"/>
          </p:nvPr>
        </p:nvSpPr>
        <p:spPr>
          <a:xfrm>
            <a:off x="4408678" y="1539292"/>
            <a:ext cx="318677" cy="318677"/>
          </a:xfrm>
          <a:prstGeom prst="rect"/>
          <a:noFill/>
          <a:ln>
            <a:noFill/>
          </a:ln>
        </p:spPr>
      </p:sp>
      <p:sp>
        <p:nvSpPr>
          <p:cNvPr id="1048809"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0"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11" name="Google Shape;169;p235"/>
          <p:cNvSpPr>
            <a:spLocks noGrp="1"/>
          </p:cNvSpPr>
          <p:nvPr>
            <p:ph type="pic" idx="4"/>
          </p:nvPr>
        </p:nvSpPr>
        <p:spPr>
          <a:xfrm>
            <a:off x="4408678" y="3122801"/>
            <a:ext cx="318677" cy="318677"/>
          </a:xfrm>
          <a:prstGeom prst="rect"/>
          <a:noFill/>
          <a:ln>
            <a:noFill/>
          </a:ln>
        </p:spPr>
      </p:sp>
      <p:sp>
        <p:nvSpPr>
          <p:cNvPr id="1048812"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8" name="Shape 171"/>
        <p:cNvGrpSpPr/>
        <p:nvPr/>
      </p:nvGrpSpPr>
      <p:grpSpPr>
        <a:xfrm>
          <a:off x="0" y="0"/>
          <a:ext cx="0" cy="0"/>
          <a:chOff x="0" y="0"/>
          <a:chExt cx="0" cy="0"/>
        </a:xfrm>
      </p:grpSpPr>
      <p:pic>
        <p:nvPicPr>
          <p:cNvPr id="2097287" name="Google Shape;172;p23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89" name="Google Shape;173;p236"/>
          <p:cNvGrpSpPr/>
          <p:nvPr/>
        </p:nvGrpSpPr>
        <p:grpSpPr>
          <a:xfrm>
            <a:off x="4107305" y="941707"/>
            <a:ext cx="284686" cy="3999388"/>
            <a:chOff x="4107305" y="941707"/>
            <a:chExt cx="284686" cy="3999388"/>
          </a:xfrm>
        </p:grpSpPr>
        <p:sp>
          <p:nvSpPr>
            <p:cNvPr id="1049485"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86"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87"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049488" name="Google Shape;177;p236"/>
          <p:cNvSpPr>
            <a:spLocks noGrp="1"/>
          </p:cNvSpPr>
          <p:nvPr>
            <p:ph type="pic" idx="2"/>
          </p:nvPr>
        </p:nvSpPr>
        <p:spPr>
          <a:xfrm>
            <a:off x="219360" y="856040"/>
            <a:ext cx="3958630" cy="4287460"/>
          </a:xfrm>
          <a:prstGeom prst="rect"/>
          <a:noFill/>
          <a:ln>
            <a:noFill/>
          </a:ln>
        </p:spPr>
      </p:sp>
      <p:sp>
        <p:nvSpPr>
          <p:cNvPr id="1049489"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0"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1"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70" name="Shape 181"/>
        <p:cNvGrpSpPr/>
        <p:nvPr/>
      </p:nvGrpSpPr>
      <p:grpSpPr>
        <a:xfrm>
          <a:off x="0" y="0"/>
          <a:ext cx="0" cy="0"/>
          <a:chOff x="0" y="0"/>
          <a:chExt cx="0" cy="0"/>
        </a:xfrm>
      </p:grpSpPr>
      <p:pic>
        <p:nvPicPr>
          <p:cNvPr id="2097173" name="Google Shape;182;p23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58" name="Google Shape;183;p237"/>
          <p:cNvSpPr>
            <a:spLocks noGrp="1"/>
          </p:cNvSpPr>
          <p:nvPr>
            <p:ph type="pic" idx="2"/>
          </p:nvPr>
        </p:nvSpPr>
        <p:spPr>
          <a:xfrm>
            <a:off x="4572000" y="0"/>
            <a:ext cx="4571990" cy="5143494"/>
          </a:xfrm>
          <a:prstGeom prst="rect"/>
          <a:noFill/>
          <a:ln>
            <a:noFill/>
          </a:ln>
        </p:spPr>
      </p:sp>
      <p:sp>
        <p:nvSpPr>
          <p:cNvPr id="1048659"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60"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1"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2"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62" name="Shape 188"/>
        <p:cNvGrpSpPr/>
        <p:nvPr/>
      </p:nvGrpSpPr>
      <p:grpSpPr>
        <a:xfrm>
          <a:off x="0" y="0"/>
          <a:ext cx="0" cy="0"/>
          <a:chOff x="0" y="0"/>
          <a:chExt cx="0" cy="0"/>
        </a:xfrm>
      </p:grpSpPr>
      <p:pic>
        <p:nvPicPr>
          <p:cNvPr id="2097263" name="Google Shape;189;p23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52"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53" name="Google Shape;191;p238"/>
          <p:cNvSpPr>
            <a:spLocks noGrp="1"/>
          </p:cNvSpPr>
          <p:nvPr>
            <p:ph type="pic" idx="2"/>
          </p:nvPr>
        </p:nvSpPr>
        <p:spPr>
          <a:xfrm>
            <a:off x="219360" y="856040"/>
            <a:ext cx="3958630" cy="4287460"/>
          </a:xfrm>
          <a:prstGeom prst="rect"/>
          <a:noFill/>
          <a:ln>
            <a:noFill/>
          </a:ln>
        </p:spPr>
      </p:sp>
      <p:sp>
        <p:nvSpPr>
          <p:cNvPr id="1049354"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5"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6"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21" name="Shape 195"/>
        <p:cNvGrpSpPr/>
        <p:nvPr/>
      </p:nvGrpSpPr>
      <p:grpSpPr>
        <a:xfrm>
          <a:off x="0" y="0"/>
          <a:ext cx="0" cy="0"/>
          <a:chOff x="0" y="0"/>
          <a:chExt cx="0" cy="0"/>
        </a:xfrm>
      </p:grpSpPr>
      <p:pic>
        <p:nvPicPr>
          <p:cNvPr id="2097241" name="Google Shape;196;p23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31"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32" name="Google Shape;198;p239"/>
          <p:cNvSpPr>
            <a:spLocks noGrp="1"/>
          </p:cNvSpPr>
          <p:nvPr>
            <p:ph type="pic" idx="2"/>
          </p:nvPr>
        </p:nvSpPr>
        <p:spPr>
          <a:xfrm>
            <a:off x="235670" y="0"/>
            <a:ext cx="3582186" cy="5143494"/>
          </a:xfrm>
          <a:prstGeom prst="rect"/>
          <a:noFill/>
          <a:ln>
            <a:noFill/>
          </a:ln>
        </p:spPr>
      </p:sp>
      <p:sp>
        <p:nvSpPr>
          <p:cNvPr id="1049233"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4"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9" name="Shape 201"/>
        <p:cNvGrpSpPr/>
        <p:nvPr/>
      </p:nvGrpSpPr>
      <p:grpSpPr>
        <a:xfrm>
          <a:off x="0" y="0"/>
          <a:ext cx="0" cy="0"/>
          <a:chOff x="0" y="0"/>
          <a:chExt cx="0" cy="0"/>
        </a:xfrm>
      </p:grpSpPr>
      <p:sp>
        <p:nvSpPr>
          <p:cNvPr id="1049754"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755"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56"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57" name="Google Shape;205;p240"/>
          <p:cNvSpPr>
            <a:spLocks noGrp="1"/>
          </p:cNvSpPr>
          <p:nvPr>
            <p:ph type="pic" idx="2"/>
          </p:nvPr>
        </p:nvSpPr>
        <p:spPr>
          <a:xfrm>
            <a:off x="-1" y="0"/>
            <a:ext cx="5312965" cy="5143494"/>
          </a:xfrm>
          <a:prstGeom prst="rect"/>
          <a:noFill/>
          <a:ln>
            <a:noFill/>
          </a:ln>
        </p:spPr>
      </p:sp>
      <p:sp>
        <p:nvSpPr>
          <p:cNvPr id="1049758"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9"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5" name="Shape 208"/>
        <p:cNvGrpSpPr/>
        <p:nvPr/>
      </p:nvGrpSpPr>
      <p:grpSpPr>
        <a:xfrm>
          <a:off x="0" y="0"/>
          <a:ext cx="0" cy="0"/>
          <a:chOff x="0" y="0"/>
          <a:chExt cx="0" cy="0"/>
        </a:xfrm>
      </p:grpSpPr>
      <p:sp>
        <p:nvSpPr>
          <p:cNvPr id="1049069"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05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21" name="Google Shape;210;p241"/>
          <p:cNvPicPr preferRelativeResize="0">
            <a:picLocks/>
          </p:cNvPicPr>
          <p:nvPr/>
        </p:nvPicPr>
        <p:blipFill rotWithShape="1">
          <a:blip xmlns:r="http://schemas.openxmlformats.org/officeDocument/2006/relationships" r:embed="rId1"/>
          <a:srcRect l="20639" r="24166"/>
          <a:stretch>
            <a:fillRect/>
          </a:stretch>
        </p:blipFill>
        <p:spPr>
          <a:xfrm>
            <a:off x="4885624" y="3"/>
            <a:ext cx="4258376" cy="5143498"/>
          </a:xfrm>
          <a:prstGeom prst="rect"/>
          <a:noFill/>
          <a:ln>
            <a:noFill/>
          </a:ln>
        </p:spPr>
      </p:pic>
      <p:pic>
        <p:nvPicPr>
          <p:cNvPr id="2097222" name="Google Shape;211;p24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070"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071"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2"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3"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panose="020B0604020202020204"/>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5" name="Shape 216"/>
        <p:cNvGrpSpPr/>
        <p:nvPr/>
      </p:nvGrpSpPr>
      <p:grpSpPr>
        <a:xfrm>
          <a:off x="0" y="0"/>
          <a:ext cx="0" cy="0"/>
          <a:chOff x="0" y="0"/>
          <a:chExt cx="0" cy="0"/>
        </a:xfrm>
      </p:grpSpPr>
      <p:grpSp>
        <p:nvGrpSpPr>
          <p:cNvPr id="456" name="Google Shape;217;p242"/>
          <p:cNvGrpSpPr/>
          <p:nvPr/>
        </p:nvGrpSpPr>
        <p:grpSpPr>
          <a:xfrm>
            <a:off x="2494464" y="494214"/>
            <a:ext cx="4155074" cy="4155073"/>
            <a:chOff x="2119794" y="-36836"/>
            <a:chExt cx="5217173" cy="5217173"/>
          </a:xfrm>
        </p:grpSpPr>
        <p:sp>
          <p:nvSpPr>
            <p:cNvPr id="1049658"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59"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57" name="Google Shape;220;p242"/>
            <p:cNvGrpSpPr/>
            <p:nvPr/>
          </p:nvGrpSpPr>
          <p:grpSpPr>
            <a:xfrm>
              <a:off x="2119794" y="-36836"/>
              <a:ext cx="5217173" cy="5217173"/>
              <a:chOff x="2334961" y="334711"/>
              <a:chExt cx="4626477" cy="4626477"/>
            </a:xfrm>
          </p:grpSpPr>
          <p:grpSp>
            <p:nvGrpSpPr>
              <p:cNvPr id="458" name="Google Shape;221;p242"/>
              <p:cNvGrpSpPr/>
              <p:nvPr/>
            </p:nvGrpSpPr>
            <p:grpSpPr>
              <a:xfrm>
                <a:off x="2334961" y="334711"/>
                <a:ext cx="4626477" cy="4626477"/>
                <a:chOff x="2334961" y="334711"/>
                <a:chExt cx="4626477" cy="4626477"/>
              </a:xfrm>
            </p:grpSpPr>
            <p:sp>
              <p:nvSpPr>
                <p:cNvPr id="1049660"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3"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4"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665"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42"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143" name="Google Shape;19;p216"/>
          <p:cNvGrpSpPr/>
          <p:nvPr/>
        </p:nvGrpSpPr>
        <p:grpSpPr>
          <a:xfrm>
            <a:off x="270520" y="225967"/>
            <a:ext cx="175260" cy="4075443"/>
            <a:chOff x="270520" y="1140367"/>
            <a:chExt cx="175260" cy="4075443"/>
          </a:xfrm>
        </p:grpSpPr>
        <p:grpSp>
          <p:nvGrpSpPr>
            <p:cNvPr id="144" name="Google Shape;20;p216"/>
            <p:cNvGrpSpPr/>
            <p:nvPr/>
          </p:nvGrpSpPr>
          <p:grpSpPr>
            <a:xfrm>
              <a:off x="270520" y="3891468"/>
              <a:ext cx="175260" cy="1324342"/>
              <a:chOff x="129115" y="3948030"/>
              <a:chExt cx="175260" cy="1324342"/>
            </a:xfrm>
          </p:grpSpPr>
          <p:sp>
            <p:nvSpPr>
              <p:cNvPr id="1048590"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5"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91"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23" name="Shape 228"/>
        <p:cNvGrpSpPr/>
        <p:nvPr/>
      </p:nvGrpSpPr>
      <p:grpSpPr>
        <a:xfrm>
          <a:off x="0" y="0"/>
          <a:ext cx="0" cy="0"/>
          <a:chOff x="0" y="0"/>
          <a:chExt cx="0" cy="0"/>
        </a:xfrm>
      </p:grpSpPr>
      <p:grpSp>
        <p:nvGrpSpPr>
          <p:cNvPr id="324" name="Google Shape;229;p243"/>
          <p:cNvGrpSpPr/>
          <p:nvPr/>
        </p:nvGrpSpPr>
        <p:grpSpPr>
          <a:xfrm>
            <a:off x="2494465" y="494214"/>
            <a:ext cx="4155072" cy="4155073"/>
            <a:chOff x="2119794" y="-36836"/>
            <a:chExt cx="5217173" cy="5217173"/>
          </a:xfrm>
        </p:grpSpPr>
        <p:sp>
          <p:nvSpPr>
            <p:cNvPr id="1049237"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38"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5" name="Google Shape;232;p243"/>
            <p:cNvGrpSpPr/>
            <p:nvPr/>
          </p:nvGrpSpPr>
          <p:grpSpPr>
            <a:xfrm>
              <a:off x="2119794" y="-36836"/>
              <a:ext cx="5217173" cy="5217173"/>
              <a:chOff x="2334961" y="334711"/>
              <a:chExt cx="4626477" cy="4626477"/>
            </a:xfrm>
          </p:grpSpPr>
          <p:grpSp>
            <p:nvGrpSpPr>
              <p:cNvPr id="326" name="Google Shape;233;p243"/>
              <p:cNvGrpSpPr/>
              <p:nvPr/>
            </p:nvGrpSpPr>
            <p:grpSpPr>
              <a:xfrm>
                <a:off x="2334961" y="334711"/>
                <a:ext cx="4626477" cy="4626477"/>
                <a:chOff x="2334961" y="334711"/>
                <a:chExt cx="4626477" cy="4626477"/>
              </a:xfrm>
            </p:grpSpPr>
            <p:sp>
              <p:nvSpPr>
                <p:cNvPr id="1049239"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0"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1"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2"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3"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4"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9" name="Shape 240"/>
        <p:cNvGrpSpPr/>
        <p:nvPr/>
      </p:nvGrpSpPr>
      <p:grpSpPr>
        <a:xfrm>
          <a:off x="0" y="0"/>
          <a:ext cx="0" cy="0"/>
          <a:chOff x="0" y="0"/>
          <a:chExt cx="0" cy="0"/>
        </a:xfrm>
      </p:grpSpPr>
      <p:pic>
        <p:nvPicPr>
          <p:cNvPr id="2097304" name="Google Shape;241;p244"/>
          <p:cNvPicPr preferRelativeResize="0">
            <a:picLocks/>
          </p:cNvPicPr>
          <p:nvPr/>
        </p:nvPicPr>
        <p:blipFill rotWithShape="1">
          <a:blip xmlns:r="http://schemas.openxmlformats.org/officeDocument/2006/relationships" r:embed="rId1"/>
          <a:srcRect/>
          <a:stretch>
            <a:fillRect/>
          </a:stretch>
        </p:blipFill>
        <p:spPr>
          <a:xfrm>
            <a:off x="2924496" y="901633"/>
            <a:ext cx="3295009" cy="3449032"/>
          </a:xfrm>
          <a:prstGeom prst="rect"/>
          <a:noFill/>
          <a:ln>
            <a:noFill/>
          </a:ln>
        </p:spPr>
      </p:pic>
      <p:sp>
        <p:nvSpPr>
          <p:cNvPr id="1049666"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71" name="Shape 243"/>
        <p:cNvGrpSpPr/>
        <p:nvPr/>
      </p:nvGrpSpPr>
      <p:grpSpPr>
        <a:xfrm>
          <a:off x="0" y="0"/>
          <a:ext cx="0" cy="0"/>
          <a:chOff x="0" y="0"/>
          <a:chExt cx="0" cy="0"/>
        </a:xfrm>
      </p:grpSpPr>
      <p:pic>
        <p:nvPicPr>
          <p:cNvPr id="2097174" name="Google Shape;244;p245"/>
          <p:cNvPicPr preferRelativeResize="0">
            <a:picLocks/>
          </p:cNvPicPr>
          <p:nvPr/>
        </p:nvPicPr>
        <p:blipFill rotWithShape="1">
          <a:blip xmlns:r="http://schemas.openxmlformats.org/officeDocument/2006/relationships" r:embed="rId1"/>
          <a:srcRect/>
          <a:stretch>
            <a:fillRect/>
          </a:stretch>
        </p:blipFill>
        <p:spPr>
          <a:xfrm>
            <a:off x="2555408" y="637575"/>
            <a:ext cx="4004832" cy="4042613"/>
          </a:xfrm>
          <a:prstGeom prst="rect"/>
          <a:noFill/>
          <a:ln>
            <a:noFill/>
          </a:ln>
        </p:spPr>
      </p:pic>
      <p:sp>
        <p:nvSpPr>
          <p:cNvPr id="1048663"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63" name="Shape 246"/>
        <p:cNvGrpSpPr/>
        <p:nvPr/>
      </p:nvGrpSpPr>
      <p:grpSpPr>
        <a:xfrm>
          <a:off x="0" y="0"/>
          <a:ext cx="0" cy="0"/>
          <a:chOff x="0" y="0"/>
          <a:chExt cx="0" cy="0"/>
        </a:xfrm>
      </p:grpSpPr>
      <p:pic>
        <p:nvPicPr>
          <p:cNvPr id="2097264" name="Google Shape;247;p246" descr="Icon  Description automatically generated"/>
          <p:cNvPicPr preferRelativeResize="0">
            <a:picLocks/>
          </p:cNvPicPr>
          <p:nvPr/>
        </p:nvPicPr>
        <p:blipFill rotWithShape="1">
          <a:blip xmlns:r="http://schemas.openxmlformats.org/officeDocument/2006/relationships" r:embed="rId1"/>
          <a:srcRect/>
          <a:stretch>
            <a:fillRect/>
          </a:stretch>
        </p:blipFill>
        <p:spPr>
          <a:xfrm>
            <a:off x="2360040" y="277448"/>
            <a:ext cx="4422039" cy="4588604"/>
          </a:xfrm>
          <a:prstGeom prst="rect"/>
          <a:noFill/>
          <a:ln>
            <a:noFill/>
          </a:ln>
        </p:spPr>
      </p:pic>
      <p:sp>
        <p:nvSpPr>
          <p:cNvPr id="1049357"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8"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98" name="Shape 250"/>
        <p:cNvGrpSpPr/>
        <p:nvPr/>
      </p:nvGrpSpPr>
      <p:grpSpPr>
        <a:xfrm>
          <a:off x="0" y="0"/>
          <a:ext cx="0" cy="0"/>
          <a:chOff x="0" y="0"/>
          <a:chExt cx="0" cy="0"/>
        </a:xfrm>
      </p:grpSpPr>
      <p:pic>
        <p:nvPicPr>
          <p:cNvPr id="2097193" name="Google Shape;251;p24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31"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2"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3"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34"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5"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6"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37"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8"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9"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0"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73" name="Shape 262"/>
        <p:cNvGrpSpPr/>
        <p:nvPr/>
      </p:nvGrpSpPr>
      <p:grpSpPr>
        <a:xfrm>
          <a:off x="0" y="0"/>
          <a:ext cx="0" cy="0"/>
          <a:chOff x="0" y="0"/>
          <a:chExt cx="0" cy="0"/>
        </a:xfrm>
      </p:grpSpPr>
      <p:pic>
        <p:nvPicPr>
          <p:cNvPr id="2097273" name="Google Shape;263;p24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17"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18"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19"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0"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1"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2"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3"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4"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5"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6"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4" name="Shape 274"/>
        <p:cNvGrpSpPr/>
        <p:nvPr/>
      </p:nvGrpSpPr>
      <p:grpSpPr>
        <a:xfrm>
          <a:off x="0" y="0"/>
          <a:ext cx="0" cy="0"/>
          <a:chOff x="0" y="0"/>
          <a:chExt cx="0" cy="0"/>
        </a:xfrm>
      </p:grpSpPr>
      <p:pic>
        <p:nvPicPr>
          <p:cNvPr id="2097199" name="Google Shape;275;p24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5" name="Google Shape;277;p249"/>
          <p:cNvGrpSpPr/>
          <p:nvPr/>
        </p:nvGrpSpPr>
        <p:grpSpPr>
          <a:xfrm>
            <a:off x="2257341" y="1861278"/>
            <a:ext cx="560368" cy="825149"/>
            <a:chOff x="2257341" y="1871217"/>
            <a:chExt cx="560368" cy="825149"/>
          </a:xfrm>
        </p:grpSpPr>
        <p:sp>
          <p:nvSpPr>
            <p:cNvPr id="1048893"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4"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95"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16" name="Google Shape;282;p249"/>
          <p:cNvGrpSpPr/>
          <p:nvPr/>
        </p:nvGrpSpPr>
        <p:grpSpPr>
          <a:xfrm>
            <a:off x="6326292" y="1861278"/>
            <a:ext cx="560368" cy="825149"/>
            <a:chOff x="6326292" y="1871217"/>
            <a:chExt cx="560368" cy="825149"/>
          </a:xfrm>
        </p:grpSpPr>
        <p:sp>
          <p:nvSpPr>
            <p:cNvPr id="1048896"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7"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98"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99"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0"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1"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2"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3"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4"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33" name="Shape 293"/>
        <p:cNvGrpSpPr/>
        <p:nvPr/>
      </p:nvGrpSpPr>
      <p:grpSpPr>
        <a:xfrm>
          <a:off x="0" y="0"/>
          <a:ext cx="0" cy="0"/>
          <a:chOff x="0" y="0"/>
          <a:chExt cx="0" cy="0"/>
        </a:xfrm>
      </p:grpSpPr>
      <p:pic>
        <p:nvPicPr>
          <p:cNvPr id="2097215" name="Google Shape;294;p25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66"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7"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68"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69"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0"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1"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2"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73"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4"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5"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6"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77"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8"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9"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8" name="Shape 309"/>
        <p:cNvGrpSpPr/>
        <p:nvPr/>
      </p:nvGrpSpPr>
      <p:grpSpPr>
        <a:xfrm>
          <a:off x="0" y="0"/>
          <a:ext cx="0" cy="0"/>
          <a:chOff x="0" y="0"/>
          <a:chExt cx="0" cy="0"/>
        </a:xfrm>
      </p:grpSpPr>
      <p:pic>
        <p:nvPicPr>
          <p:cNvPr id="2097301" name="Google Shape;310;p25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439" name="Google Shape;311;p251"/>
          <p:cNvGrpSpPr/>
          <p:nvPr/>
        </p:nvGrpSpPr>
        <p:grpSpPr>
          <a:xfrm>
            <a:off x="0" y="2399230"/>
            <a:ext cx="9144001" cy="2349751"/>
            <a:chOff x="0" y="2182920"/>
            <a:chExt cx="9144001" cy="2349751"/>
          </a:xfrm>
        </p:grpSpPr>
        <p:sp>
          <p:nvSpPr>
            <p:cNvPr id="1049613"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0" name="Google Shape;313;p251"/>
            <p:cNvGrpSpPr/>
            <p:nvPr/>
          </p:nvGrpSpPr>
          <p:grpSpPr>
            <a:xfrm>
              <a:off x="1229347" y="2182920"/>
              <a:ext cx="6685306" cy="1002265"/>
              <a:chOff x="976268" y="2064936"/>
              <a:chExt cx="6685306" cy="1002265"/>
            </a:xfrm>
          </p:grpSpPr>
          <p:sp>
            <p:nvSpPr>
              <p:cNvPr id="1049614"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15"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16"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617"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8"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9"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0"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1" name="Google Shape;321;p251"/>
          <p:cNvSpPr>
            <a:spLocks noGrp="1"/>
          </p:cNvSpPr>
          <p:nvPr>
            <p:ph type="pic" idx="5"/>
          </p:nvPr>
        </p:nvSpPr>
        <p:spPr>
          <a:xfrm>
            <a:off x="1460973" y="2631002"/>
            <a:ext cx="539010" cy="538720"/>
          </a:xfrm>
          <a:prstGeom prst="rect"/>
          <a:noFill/>
          <a:ln>
            <a:noFill/>
          </a:ln>
        </p:spPr>
      </p:sp>
      <p:sp>
        <p:nvSpPr>
          <p:cNvPr id="1049622" name="Google Shape;322;p251"/>
          <p:cNvSpPr>
            <a:spLocks noGrp="1"/>
          </p:cNvSpPr>
          <p:nvPr>
            <p:ph type="pic" idx="6"/>
          </p:nvPr>
        </p:nvSpPr>
        <p:spPr>
          <a:xfrm>
            <a:off x="4302493" y="2631002"/>
            <a:ext cx="539010" cy="538720"/>
          </a:xfrm>
          <a:prstGeom prst="rect"/>
          <a:noFill/>
          <a:ln>
            <a:noFill/>
          </a:ln>
        </p:spPr>
      </p:sp>
      <p:sp>
        <p:nvSpPr>
          <p:cNvPr id="1049623" name="Google Shape;323;p251"/>
          <p:cNvSpPr>
            <a:spLocks noGrp="1"/>
          </p:cNvSpPr>
          <p:nvPr>
            <p:ph type="pic" idx="7"/>
          </p:nvPr>
        </p:nvSpPr>
        <p:spPr>
          <a:xfrm>
            <a:off x="7144013" y="2631002"/>
            <a:ext cx="539010" cy="538720"/>
          </a:xfrm>
          <a:prstGeom prst="rect"/>
          <a:noFill/>
          <a:ln>
            <a:noFill/>
          </a:ln>
        </p:spPr>
      </p:sp>
      <p:sp>
        <p:nvSpPr>
          <p:cNvPr id="1049624"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5"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18" name="Shape 326"/>
        <p:cNvGrpSpPr/>
        <p:nvPr/>
      </p:nvGrpSpPr>
      <p:grpSpPr>
        <a:xfrm>
          <a:off x="0" y="0"/>
          <a:ext cx="0" cy="0"/>
          <a:chOff x="0" y="0"/>
          <a:chExt cx="0" cy="0"/>
        </a:xfrm>
      </p:grpSpPr>
      <p:pic>
        <p:nvPicPr>
          <p:cNvPr id="2097240" name="Google Shape;327;p25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19" name="Google Shape;328;p252"/>
          <p:cNvGrpSpPr/>
          <p:nvPr/>
        </p:nvGrpSpPr>
        <p:grpSpPr>
          <a:xfrm>
            <a:off x="0" y="2399230"/>
            <a:ext cx="9144001" cy="2349751"/>
            <a:chOff x="0" y="2182920"/>
            <a:chExt cx="9144001" cy="2349751"/>
          </a:xfrm>
        </p:grpSpPr>
        <p:sp>
          <p:nvSpPr>
            <p:cNvPr id="1049218"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0" name="Google Shape;330;p252"/>
            <p:cNvGrpSpPr/>
            <p:nvPr/>
          </p:nvGrpSpPr>
          <p:grpSpPr>
            <a:xfrm>
              <a:off x="1229347" y="2182920"/>
              <a:ext cx="6685306" cy="1002265"/>
              <a:chOff x="976268" y="2064936"/>
              <a:chExt cx="6685306" cy="1002265"/>
            </a:xfrm>
          </p:grpSpPr>
          <p:sp>
            <p:nvSpPr>
              <p:cNvPr id="1049219"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20"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21"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222"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3"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4"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5"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6" name="Google Shape;338;p252"/>
          <p:cNvSpPr>
            <a:spLocks noGrp="1"/>
          </p:cNvSpPr>
          <p:nvPr>
            <p:ph type="pic" idx="5"/>
          </p:nvPr>
        </p:nvSpPr>
        <p:spPr>
          <a:xfrm>
            <a:off x="1460973" y="2631002"/>
            <a:ext cx="539010" cy="538720"/>
          </a:xfrm>
          <a:prstGeom prst="rect"/>
          <a:noFill/>
          <a:ln>
            <a:noFill/>
          </a:ln>
        </p:spPr>
      </p:sp>
      <p:sp>
        <p:nvSpPr>
          <p:cNvPr id="1049227" name="Google Shape;339;p252"/>
          <p:cNvSpPr>
            <a:spLocks noGrp="1"/>
          </p:cNvSpPr>
          <p:nvPr>
            <p:ph type="pic" idx="6"/>
          </p:nvPr>
        </p:nvSpPr>
        <p:spPr>
          <a:xfrm>
            <a:off x="4302493" y="2631002"/>
            <a:ext cx="539010" cy="538720"/>
          </a:xfrm>
          <a:prstGeom prst="rect"/>
          <a:noFill/>
          <a:ln>
            <a:noFill/>
          </a:ln>
        </p:spPr>
      </p:sp>
      <p:sp>
        <p:nvSpPr>
          <p:cNvPr id="1049228" name="Google Shape;340;p252"/>
          <p:cNvSpPr>
            <a:spLocks noGrp="1"/>
          </p:cNvSpPr>
          <p:nvPr>
            <p:ph type="pic" idx="7"/>
          </p:nvPr>
        </p:nvSpPr>
        <p:spPr>
          <a:xfrm>
            <a:off x="7144013" y="2631002"/>
            <a:ext cx="539010" cy="538720"/>
          </a:xfrm>
          <a:prstGeom prst="rect"/>
          <a:noFill/>
          <a:ln>
            <a:noFill/>
          </a:ln>
        </p:spPr>
      </p:sp>
      <p:sp>
        <p:nvSpPr>
          <p:cNvPr id="1049229"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0"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61" name="Shape 26"/>
        <p:cNvGrpSpPr/>
        <p:nvPr/>
      </p:nvGrpSpPr>
      <p:grpSpPr>
        <a:xfrm>
          <a:off x="0" y="0"/>
          <a:ext cx="0" cy="0"/>
          <a:chOff x="0" y="0"/>
          <a:chExt cx="0" cy="0"/>
        </a:xfrm>
      </p:grpSpPr>
      <p:pic>
        <p:nvPicPr>
          <p:cNvPr id="2097163"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srcRect t="8552" r="1749" b="8552"/>
          <a:stretch>
            <a:fillRect/>
          </a:stretch>
        </p:blipFill>
        <p:spPr>
          <a:xfrm>
            <a:off x="-1" y="-1"/>
            <a:ext cx="9144001" cy="5143501"/>
          </a:xfrm>
          <a:prstGeom prst="rect"/>
          <a:noFill/>
          <a:ln>
            <a:noFill/>
          </a:ln>
        </p:spPr>
      </p:pic>
      <p:pic>
        <p:nvPicPr>
          <p:cNvPr id="2097164" name="Google Shape;28;p2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630"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65" name="Google Shape;30;p217"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2692835" y="1785257"/>
            <a:ext cx="1181100" cy="1181100"/>
          </a:xfrm>
          <a:prstGeom prst="rect"/>
          <a:noFill/>
          <a:ln>
            <a:noFill/>
          </a:ln>
        </p:spPr>
      </p:pic>
      <p:sp>
        <p:nvSpPr>
          <p:cNvPr id="1048631"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632"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panose="020B0604020202020204"/>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3"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17" name="Shape 343"/>
        <p:cNvGrpSpPr/>
        <p:nvPr/>
      </p:nvGrpSpPr>
      <p:grpSpPr>
        <a:xfrm>
          <a:off x="0" y="0"/>
          <a:ext cx="0" cy="0"/>
          <a:chOff x="0" y="0"/>
          <a:chExt cx="0" cy="0"/>
        </a:xfrm>
      </p:grpSpPr>
      <p:pic>
        <p:nvPicPr>
          <p:cNvPr id="2097200" name="Google Shape;344;p25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18" name="Google Shape;345;p253"/>
          <p:cNvGrpSpPr/>
          <p:nvPr/>
        </p:nvGrpSpPr>
        <p:grpSpPr>
          <a:xfrm>
            <a:off x="0" y="2399230"/>
            <a:ext cx="9144001" cy="2349751"/>
            <a:chOff x="0" y="2182920"/>
            <a:chExt cx="9144001" cy="2349751"/>
          </a:xfrm>
        </p:grpSpPr>
        <p:sp>
          <p:nvSpPr>
            <p:cNvPr id="1048905"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19" name="Google Shape;347;p253"/>
            <p:cNvGrpSpPr/>
            <p:nvPr/>
          </p:nvGrpSpPr>
          <p:grpSpPr>
            <a:xfrm>
              <a:off x="1229347" y="2182920"/>
              <a:ext cx="6685306" cy="1002265"/>
              <a:chOff x="976268" y="2064936"/>
              <a:chExt cx="6685306" cy="1002265"/>
            </a:xfrm>
          </p:grpSpPr>
          <p:sp>
            <p:nvSpPr>
              <p:cNvPr id="1048906"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7"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8"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909"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0"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1"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2"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3" name="Google Shape;355;p253"/>
          <p:cNvSpPr>
            <a:spLocks noGrp="1"/>
          </p:cNvSpPr>
          <p:nvPr>
            <p:ph type="pic" idx="5"/>
          </p:nvPr>
        </p:nvSpPr>
        <p:spPr>
          <a:xfrm>
            <a:off x="1460973" y="2631002"/>
            <a:ext cx="539010" cy="538720"/>
          </a:xfrm>
          <a:prstGeom prst="rect"/>
          <a:noFill/>
          <a:ln>
            <a:noFill/>
          </a:ln>
        </p:spPr>
      </p:sp>
      <p:sp>
        <p:nvSpPr>
          <p:cNvPr id="1048914" name="Google Shape;356;p253"/>
          <p:cNvSpPr>
            <a:spLocks noGrp="1"/>
          </p:cNvSpPr>
          <p:nvPr>
            <p:ph type="pic" idx="6"/>
          </p:nvPr>
        </p:nvSpPr>
        <p:spPr>
          <a:xfrm>
            <a:off x="4302493" y="2631002"/>
            <a:ext cx="539010" cy="538720"/>
          </a:xfrm>
          <a:prstGeom prst="rect"/>
          <a:noFill/>
          <a:ln>
            <a:noFill/>
          </a:ln>
        </p:spPr>
      </p:sp>
      <p:sp>
        <p:nvSpPr>
          <p:cNvPr id="1048915" name="Google Shape;357;p253"/>
          <p:cNvSpPr>
            <a:spLocks noGrp="1"/>
          </p:cNvSpPr>
          <p:nvPr>
            <p:ph type="pic" idx="7"/>
          </p:nvPr>
        </p:nvSpPr>
        <p:spPr>
          <a:xfrm>
            <a:off x="7144013" y="2631002"/>
            <a:ext cx="539010" cy="538720"/>
          </a:xfrm>
          <a:prstGeom prst="rect"/>
          <a:noFill/>
          <a:ln>
            <a:noFill/>
          </a:ln>
        </p:spPr>
      </p:sp>
      <p:sp>
        <p:nvSpPr>
          <p:cNvPr id="1048916"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7"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4" name="Shape 360"/>
        <p:cNvGrpSpPr/>
        <p:nvPr/>
      </p:nvGrpSpPr>
      <p:grpSpPr>
        <a:xfrm>
          <a:off x="0" y="0"/>
          <a:ext cx="0" cy="0"/>
          <a:chOff x="0" y="0"/>
          <a:chExt cx="0" cy="0"/>
        </a:xfrm>
      </p:grpSpPr>
      <p:pic>
        <p:nvPicPr>
          <p:cNvPr id="2097257" name="Google Shape;361;p25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55" name="Google Shape;362;p254"/>
          <p:cNvGrpSpPr/>
          <p:nvPr/>
        </p:nvGrpSpPr>
        <p:grpSpPr>
          <a:xfrm>
            <a:off x="0" y="2399230"/>
            <a:ext cx="9144001" cy="2349751"/>
            <a:chOff x="0" y="2182920"/>
            <a:chExt cx="9144001" cy="2349751"/>
          </a:xfrm>
        </p:grpSpPr>
        <p:sp>
          <p:nvSpPr>
            <p:cNvPr id="1049332"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6" name="Google Shape;364;p254"/>
            <p:cNvGrpSpPr/>
            <p:nvPr/>
          </p:nvGrpSpPr>
          <p:grpSpPr>
            <a:xfrm>
              <a:off x="1229347" y="2182920"/>
              <a:ext cx="6685306" cy="1002265"/>
              <a:chOff x="976268" y="2064936"/>
              <a:chExt cx="6685306" cy="1002265"/>
            </a:xfrm>
          </p:grpSpPr>
          <p:sp>
            <p:nvSpPr>
              <p:cNvPr id="1049333"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34"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35"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336"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7"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8"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9"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0" name="Google Shape;372;p254"/>
          <p:cNvSpPr>
            <a:spLocks noGrp="1"/>
          </p:cNvSpPr>
          <p:nvPr>
            <p:ph type="pic" idx="5"/>
          </p:nvPr>
        </p:nvSpPr>
        <p:spPr>
          <a:xfrm>
            <a:off x="1460973" y="2631002"/>
            <a:ext cx="539010" cy="538720"/>
          </a:xfrm>
          <a:prstGeom prst="rect"/>
          <a:noFill/>
          <a:ln>
            <a:noFill/>
          </a:ln>
        </p:spPr>
      </p:sp>
      <p:sp>
        <p:nvSpPr>
          <p:cNvPr id="1049341" name="Google Shape;373;p254"/>
          <p:cNvSpPr>
            <a:spLocks noGrp="1"/>
          </p:cNvSpPr>
          <p:nvPr>
            <p:ph type="pic" idx="6"/>
          </p:nvPr>
        </p:nvSpPr>
        <p:spPr>
          <a:xfrm>
            <a:off x="4302493" y="2631002"/>
            <a:ext cx="539010" cy="538720"/>
          </a:xfrm>
          <a:prstGeom prst="rect"/>
          <a:noFill/>
          <a:ln>
            <a:noFill/>
          </a:ln>
        </p:spPr>
      </p:sp>
      <p:sp>
        <p:nvSpPr>
          <p:cNvPr id="1049342" name="Google Shape;374;p254"/>
          <p:cNvSpPr>
            <a:spLocks noGrp="1"/>
          </p:cNvSpPr>
          <p:nvPr>
            <p:ph type="pic" idx="7"/>
          </p:nvPr>
        </p:nvSpPr>
        <p:spPr>
          <a:xfrm>
            <a:off x="7144013" y="2631002"/>
            <a:ext cx="539010" cy="538720"/>
          </a:xfrm>
          <a:prstGeom prst="rect"/>
          <a:noFill/>
          <a:ln>
            <a:noFill/>
          </a:ln>
        </p:spPr>
      </p:sp>
      <p:sp>
        <p:nvSpPr>
          <p:cNvPr id="1049343"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4"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93" name="Shape 377"/>
        <p:cNvGrpSpPr/>
        <p:nvPr/>
      </p:nvGrpSpPr>
      <p:grpSpPr>
        <a:xfrm>
          <a:off x="0" y="0"/>
          <a:ext cx="0" cy="0"/>
          <a:chOff x="0" y="0"/>
          <a:chExt cx="0" cy="0"/>
        </a:xfrm>
      </p:grpSpPr>
      <p:pic>
        <p:nvPicPr>
          <p:cNvPr id="2097190" name="Google Shape;378;p25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83"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84"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5"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6"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7"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8"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9"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0" name="Google Shape;387;p255"/>
          <p:cNvSpPr>
            <a:spLocks noGrp="1"/>
          </p:cNvSpPr>
          <p:nvPr>
            <p:ph type="pic" idx="4"/>
          </p:nvPr>
        </p:nvSpPr>
        <p:spPr>
          <a:xfrm>
            <a:off x="1324089" y="1830915"/>
            <a:ext cx="482600" cy="482600"/>
          </a:xfrm>
          <a:prstGeom prst="rect"/>
          <a:noFill/>
          <a:ln>
            <a:noFill/>
          </a:ln>
        </p:spPr>
      </p:sp>
      <p:sp>
        <p:nvSpPr>
          <p:cNvPr id="1048791" name="Google Shape;388;p255"/>
          <p:cNvSpPr>
            <a:spLocks noGrp="1"/>
          </p:cNvSpPr>
          <p:nvPr>
            <p:ph type="pic" idx="5"/>
          </p:nvPr>
        </p:nvSpPr>
        <p:spPr>
          <a:xfrm>
            <a:off x="4330701" y="1830915"/>
            <a:ext cx="482600" cy="482600"/>
          </a:xfrm>
          <a:prstGeom prst="rect"/>
          <a:noFill/>
          <a:ln>
            <a:noFill/>
          </a:ln>
        </p:spPr>
      </p:sp>
      <p:sp>
        <p:nvSpPr>
          <p:cNvPr id="1048792" name="Google Shape;389;p255"/>
          <p:cNvSpPr>
            <a:spLocks noGrp="1"/>
          </p:cNvSpPr>
          <p:nvPr>
            <p:ph type="pic" idx="6"/>
          </p:nvPr>
        </p:nvSpPr>
        <p:spPr>
          <a:xfrm>
            <a:off x="7337312" y="1830915"/>
            <a:ext cx="482600" cy="482600"/>
          </a:xfrm>
          <a:prstGeom prst="rect"/>
          <a:noFill/>
          <a:ln>
            <a:noFill/>
          </a:ln>
        </p:spPr>
      </p:sp>
      <p:sp>
        <p:nvSpPr>
          <p:cNvPr id="1048793"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4"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5"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6"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7"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87" name="Shape 395"/>
        <p:cNvGrpSpPr/>
        <p:nvPr/>
      </p:nvGrpSpPr>
      <p:grpSpPr>
        <a:xfrm>
          <a:off x="0" y="0"/>
          <a:ext cx="0" cy="0"/>
          <a:chOff x="0" y="0"/>
          <a:chExt cx="0" cy="0"/>
        </a:xfrm>
      </p:grpSpPr>
      <p:pic>
        <p:nvPicPr>
          <p:cNvPr id="2097231" name="Google Shape;396;p25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26"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27"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28"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9"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30"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1"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32"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3" name="Google Shape;405;p256"/>
          <p:cNvSpPr>
            <a:spLocks noGrp="1"/>
          </p:cNvSpPr>
          <p:nvPr>
            <p:ph type="pic" idx="4"/>
          </p:nvPr>
        </p:nvSpPr>
        <p:spPr>
          <a:xfrm>
            <a:off x="1324089" y="1830915"/>
            <a:ext cx="482600" cy="482600"/>
          </a:xfrm>
          <a:prstGeom prst="rect"/>
          <a:noFill/>
          <a:ln>
            <a:noFill/>
          </a:ln>
        </p:spPr>
      </p:sp>
      <p:sp>
        <p:nvSpPr>
          <p:cNvPr id="1049134" name="Google Shape;406;p256"/>
          <p:cNvSpPr>
            <a:spLocks noGrp="1"/>
          </p:cNvSpPr>
          <p:nvPr>
            <p:ph type="pic" idx="5"/>
          </p:nvPr>
        </p:nvSpPr>
        <p:spPr>
          <a:xfrm>
            <a:off x="4330701" y="1830915"/>
            <a:ext cx="482600" cy="482600"/>
          </a:xfrm>
          <a:prstGeom prst="rect"/>
          <a:noFill/>
          <a:ln>
            <a:noFill/>
          </a:ln>
        </p:spPr>
      </p:sp>
      <p:sp>
        <p:nvSpPr>
          <p:cNvPr id="1049135" name="Google Shape;407;p256"/>
          <p:cNvSpPr>
            <a:spLocks noGrp="1"/>
          </p:cNvSpPr>
          <p:nvPr>
            <p:ph type="pic" idx="6"/>
          </p:nvPr>
        </p:nvSpPr>
        <p:spPr>
          <a:xfrm>
            <a:off x="7337312" y="1830915"/>
            <a:ext cx="482600" cy="482600"/>
          </a:xfrm>
          <a:prstGeom prst="rect"/>
          <a:noFill/>
          <a:ln>
            <a:noFill/>
          </a:ln>
        </p:spPr>
      </p:sp>
      <p:sp>
        <p:nvSpPr>
          <p:cNvPr id="1049136"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7"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8"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9"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0"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91" name="Shape 413"/>
        <p:cNvGrpSpPr/>
        <p:nvPr/>
      </p:nvGrpSpPr>
      <p:grpSpPr>
        <a:xfrm>
          <a:off x="0" y="0"/>
          <a:ext cx="0" cy="0"/>
          <a:chOff x="0" y="0"/>
          <a:chExt cx="0" cy="0"/>
        </a:xfrm>
      </p:grpSpPr>
      <p:pic>
        <p:nvPicPr>
          <p:cNvPr id="2097310" name="Google Shape;414;p25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6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92" name="Google Shape;416;p257"/>
          <p:cNvGrpSpPr/>
          <p:nvPr/>
        </p:nvGrpSpPr>
        <p:grpSpPr>
          <a:xfrm>
            <a:off x="865742" y="1720353"/>
            <a:ext cx="7412516" cy="894818"/>
            <a:chOff x="865742" y="1720353"/>
            <a:chExt cx="7412516" cy="894818"/>
          </a:xfrm>
        </p:grpSpPr>
        <p:grpSp>
          <p:nvGrpSpPr>
            <p:cNvPr id="493" name="Google Shape;417;p257"/>
            <p:cNvGrpSpPr/>
            <p:nvPr/>
          </p:nvGrpSpPr>
          <p:grpSpPr>
            <a:xfrm>
              <a:off x="3119411" y="1720353"/>
              <a:ext cx="651510" cy="894818"/>
              <a:chOff x="2980317" y="2014294"/>
              <a:chExt cx="651510" cy="894818"/>
            </a:xfrm>
          </p:grpSpPr>
          <p:cxnSp>
            <p:nvCxnSpPr>
              <p:cNvPr id="3145873" name="Google Shape;418;p257"/>
              <p:cNvCxnSpPr>
                <a:cxnSpLocks/>
                <a:endCxn id="1049765"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64"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5"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4" name="Google Shape;421;p257"/>
            <p:cNvGrpSpPr/>
            <p:nvPr/>
          </p:nvGrpSpPr>
          <p:grpSpPr>
            <a:xfrm>
              <a:off x="5373080" y="1720353"/>
              <a:ext cx="651510" cy="894818"/>
              <a:chOff x="5071929" y="2014294"/>
              <a:chExt cx="651510" cy="894818"/>
            </a:xfrm>
          </p:grpSpPr>
          <p:cxnSp>
            <p:nvCxnSpPr>
              <p:cNvPr id="3145874" name="Google Shape;422;p257"/>
              <p:cNvCxnSpPr>
                <a:cxnSpLocks/>
                <a:endCxn id="1049767"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66"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7"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5" name="Google Shape;425;p257"/>
            <p:cNvGrpSpPr/>
            <p:nvPr/>
          </p:nvGrpSpPr>
          <p:grpSpPr>
            <a:xfrm>
              <a:off x="7626748" y="1720353"/>
              <a:ext cx="651510" cy="894818"/>
              <a:chOff x="7469822" y="2014294"/>
              <a:chExt cx="651510" cy="894818"/>
            </a:xfrm>
          </p:grpSpPr>
          <p:cxnSp>
            <p:nvCxnSpPr>
              <p:cNvPr id="3145875" name="Google Shape;426;p257"/>
              <p:cNvCxnSpPr>
                <a:cxnSpLocks/>
                <a:endCxn id="1049769"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68"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9"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6" name="Google Shape;429;p257"/>
            <p:cNvGrpSpPr/>
            <p:nvPr/>
          </p:nvGrpSpPr>
          <p:grpSpPr>
            <a:xfrm>
              <a:off x="865742" y="1720353"/>
              <a:ext cx="651510" cy="894818"/>
              <a:chOff x="888704" y="2014294"/>
              <a:chExt cx="651510" cy="894818"/>
            </a:xfrm>
          </p:grpSpPr>
          <p:cxnSp>
            <p:nvCxnSpPr>
              <p:cNvPr id="3145876" name="Google Shape;430;p257"/>
              <p:cNvCxnSpPr>
                <a:cxnSpLocks/>
                <a:endCxn id="1049771"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70"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1"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72"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3"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4"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5"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6"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7"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8"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9"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0"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1"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39" name="Shape 443"/>
        <p:cNvGrpSpPr/>
        <p:nvPr/>
      </p:nvGrpSpPr>
      <p:grpSpPr>
        <a:xfrm>
          <a:off x="0" y="0"/>
          <a:ext cx="0" cy="0"/>
          <a:chOff x="0" y="0"/>
          <a:chExt cx="0" cy="0"/>
        </a:xfrm>
      </p:grpSpPr>
      <p:pic>
        <p:nvPicPr>
          <p:cNvPr id="2097219" name="Google Shape;444;p25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40" name="Google Shape;445;p258"/>
          <p:cNvGrpSpPr/>
          <p:nvPr/>
        </p:nvGrpSpPr>
        <p:grpSpPr>
          <a:xfrm>
            <a:off x="1114581" y="3141131"/>
            <a:ext cx="175260" cy="1120085"/>
            <a:chOff x="973176" y="3197693"/>
            <a:chExt cx="175260" cy="1120085"/>
          </a:xfrm>
        </p:grpSpPr>
        <p:sp>
          <p:nvSpPr>
            <p:cNvPr id="1049017"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41" name="Google Shape;448;p258"/>
          <p:cNvGrpSpPr/>
          <p:nvPr/>
        </p:nvGrpSpPr>
        <p:grpSpPr>
          <a:xfrm>
            <a:off x="5033439" y="1436374"/>
            <a:ext cx="175260" cy="1120085"/>
            <a:chOff x="4892034" y="1492936"/>
            <a:chExt cx="175260" cy="1120085"/>
          </a:xfrm>
        </p:grpSpPr>
        <p:sp>
          <p:nvSpPr>
            <p:cNvPr id="1049018"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42"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19"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43"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20"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021"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2"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3"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4"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5"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6"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7"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8"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9"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0"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51" name="Shape 467"/>
        <p:cNvGrpSpPr/>
        <p:nvPr/>
      </p:nvGrpSpPr>
      <p:grpSpPr>
        <a:xfrm>
          <a:off x="0" y="0"/>
          <a:ext cx="0" cy="0"/>
          <a:chOff x="0" y="0"/>
          <a:chExt cx="0" cy="0"/>
        </a:xfrm>
      </p:grpSpPr>
      <p:pic>
        <p:nvPicPr>
          <p:cNvPr id="2097303" name="Google Shape;468;p25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452" name="Google Shape;469;p259"/>
          <p:cNvGrpSpPr/>
          <p:nvPr/>
        </p:nvGrpSpPr>
        <p:grpSpPr>
          <a:xfrm>
            <a:off x="270520" y="225967"/>
            <a:ext cx="175260" cy="2964623"/>
            <a:chOff x="270520" y="1140367"/>
            <a:chExt cx="175260" cy="2964623"/>
          </a:xfrm>
        </p:grpSpPr>
        <p:grpSp>
          <p:nvGrpSpPr>
            <p:cNvPr id="453" name="Google Shape;470;p259"/>
            <p:cNvGrpSpPr/>
            <p:nvPr/>
          </p:nvGrpSpPr>
          <p:grpSpPr>
            <a:xfrm>
              <a:off x="270520" y="2780648"/>
              <a:ext cx="175260" cy="1324342"/>
              <a:chOff x="129115" y="2837210"/>
              <a:chExt cx="175260" cy="1324342"/>
            </a:xfrm>
          </p:grpSpPr>
          <p:sp>
            <p:nvSpPr>
              <p:cNvPr id="1049652"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4"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53"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654"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55"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56"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57"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68" name="Shape 480"/>
        <p:cNvGrpSpPr/>
        <p:nvPr/>
      </p:nvGrpSpPr>
      <p:grpSpPr>
        <a:xfrm>
          <a:off x="0" y="0"/>
          <a:ext cx="0" cy="0"/>
          <a:chOff x="0" y="0"/>
          <a:chExt cx="0" cy="0"/>
        </a:xfrm>
      </p:grpSpPr>
      <p:pic>
        <p:nvPicPr>
          <p:cNvPr id="2097224" name="Google Shape;481;p26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269" name="Google Shape;482;p260"/>
          <p:cNvGrpSpPr/>
          <p:nvPr/>
        </p:nvGrpSpPr>
        <p:grpSpPr>
          <a:xfrm>
            <a:off x="270520" y="225967"/>
            <a:ext cx="175260" cy="2964623"/>
            <a:chOff x="270520" y="1140367"/>
            <a:chExt cx="175260" cy="2964623"/>
          </a:xfrm>
        </p:grpSpPr>
        <p:grpSp>
          <p:nvGrpSpPr>
            <p:cNvPr id="270" name="Google Shape;483;p260"/>
            <p:cNvGrpSpPr/>
            <p:nvPr/>
          </p:nvGrpSpPr>
          <p:grpSpPr>
            <a:xfrm>
              <a:off x="270520" y="2780648"/>
              <a:ext cx="175260" cy="1324342"/>
              <a:chOff x="129115" y="2837210"/>
              <a:chExt cx="175260" cy="1324342"/>
            </a:xfrm>
          </p:grpSpPr>
          <p:sp>
            <p:nvSpPr>
              <p:cNvPr id="1049086"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71"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87"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088"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9"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0"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1"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71" name="Shape 493"/>
        <p:cNvGrpSpPr/>
        <p:nvPr/>
      </p:nvGrpSpPr>
      <p:grpSpPr>
        <a:xfrm>
          <a:off x="0" y="0"/>
          <a:ext cx="0" cy="0"/>
          <a:chOff x="0" y="0"/>
          <a:chExt cx="0" cy="0"/>
        </a:xfrm>
      </p:grpSpPr>
      <p:pic>
        <p:nvPicPr>
          <p:cNvPr id="2097271" name="Google Shape;494;p26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2" name="Google Shape;495;p261"/>
          <p:cNvGrpSpPr/>
          <p:nvPr/>
        </p:nvGrpSpPr>
        <p:grpSpPr>
          <a:xfrm>
            <a:off x="240067" y="2283802"/>
            <a:ext cx="8663867" cy="930794"/>
            <a:chOff x="198438" y="775483"/>
            <a:chExt cx="8634888" cy="927681"/>
          </a:xfrm>
        </p:grpSpPr>
        <p:pic>
          <p:nvPicPr>
            <p:cNvPr id="2097272" name="Google Shape;496;p261"/>
            <p:cNvPicPr preferRelativeResize="0">
              <a:picLocks/>
            </p:cNvPicPr>
            <p:nvPr/>
          </p:nvPicPr>
          <p:blipFill rotWithShape="1">
            <a:blip xmlns:r="http://schemas.openxmlformats.org/officeDocument/2006/relationships" r:embed="rId2"/>
            <a:srcRect/>
            <a:stretch>
              <a:fillRect/>
            </a:stretch>
          </p:blipFill>
          <p:spPr>
            <a:xfrm>
              <a:off x="198438" y="775483"/>
              <a:ext cx="8634888" cy="927681"/>
            </a:xfrm>
            <a:prstGeom prst="rect"/>
            <a:noFill/>
            <a:ln>
              <a:noFill/>
            </a:ln>
          </p:spPr>
        </p:pic>
        <p:sp>
          <p:nvSpPr>
            <p:cNvPr id="1049407"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08"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09"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0"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49411"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2"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3"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4"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5"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6"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13" name="Shape 507"/>
        <p:cNvGrpSpPr/>
        <p:nvPr/>
      </p:nvGrpSpPr>
      <p:grpSpPr>
        <a:xfrm>
          <a:off x="0" y="0"/>
          <a:ext cx="0" cy="0"/>
          <a:chOff x="0" y="0"/>
          <a:chExt cx="0" cy="0"/>
        </a:xfrm>
      </p:grpSpPr>
      <p:pic>
        <p:nvPicPr>
          <p:cNvPr id="2097198" name="Google Shape;508;p26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8879"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0"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1"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2"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3"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4"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5"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6"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7" name="Google Shape;517;p262"/>
          <p:cNvSpPr>
            <a:spLocks noGrp="1"/>
          </p:cNvSpPr>
          <p:nvPr>
            <p:ph type="pic" idx="5"/>
          </p:nvPr>
        </p:nvSpPr>
        <p:spPr>
          <a:xfrm>
            <a:off x="784630" y="1640956"/>
            <a:ext cx="931297" cy="930794"/>
          </a:xfrm>
          <a:prstGeom prst="rect"/>
          <a:noFill/>
          <a:ln>
            <a:noFill/>
          </a:ln>
        </p:spPr>
      </p:sp>
      <p:sp>
        <p:nvSpPr>
          <p:cNvPr id="1048888" name="Google Shape;518;p262"/>
          <p:cNvSpPr>
            <a:spLocks noGrp="1"/>
          </p:cNvSpPr>
          <p:nvPr>
            <p:ph type="pic" idx="6"/>
          </p:nvPr>
        </p:nvSpPr>
        <p:spPr>
          <a:xfrm>
            <a:off x="5150215" y="1640956"/>
            <a:ext cx="931297" cy="930794"/>
          </a:xfrm>
          <a:prstGeom prst="rect"/>
          <a:noFill/>
          <a:ln>
            <a:noFill/>
          </a:ln>
        </p:spPr>
      </p:sp>
      <p:sp>
        <p:nvSpPr>
          <p:cNvPr id="1048889" name="Google Shape;519;p262"/>
          <p:cNvSpPr>
            <a:spLocks noGrp="1"/>
          </p:cNvSpPr>
          <p:nvPr>
            <p:ph type="pic" idx="7"/>
          </p:nvPr>
        </p:nvSpPr>
        <p:spPr>
          <a:xfrm>
            <a:off x="784630" y="3302767"/>
            <a:ext cx="931297" cy="930794"/>
          </a:xfrm>
          <a:prstGeom prst="rect"/>
          <a:noFill/>
          <a:ln>
            <a:noFill/>
          </a:ln>
        </p:spPr>
      </p:sp>
      <p:sp>
        <p:nvSpPr>
          <p:cNvPr id="1048890" name="Google Shape;520;p262"/>
          <p:cNvSpPr>
            <a:spLocks noGrp="1"/>
          </p:cNvSpPr>
          <p:nvPr>
            <p:ph type="pic" idx="8"/>
          </p:nvPr>
        </p:nvSpPr>
        <p:spPr>
          <a:xfrm>
            <a:off x="5150215" y="3302767"/>
            <a:ext cx="931297" cy="930794"/>
          </a:xfrm>
          <a:prstGeom prst="rect"/>
          <a:noFill/>
          <a:ln>
            <a:noFill/>
          </a:ln>
        </p:spPr>
      </p:sp>
      <p:sp>
        <p:nvSpPr>
          <p:cNvPr id="1048891"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2"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63" name="Shape 34"/>
        <p:cNvGrpSpPr/>
        <p:nvPr/>
      </p:nvGrpSpPr>
      <p:grpSpPr>
        <a:xfrm>
          <a:off x="0" y="0"/>
          <a:ext cx="0" cy="0"/>
          <a:chOff x="0" y="0"/>
          <a:chExt cx="0" cy="0"/>
        </a:xfrm>
      </p:grpSpPr>
      <p:pic>
        <p:nvPicPr>
          <p:cNvPr id="2097166" name="Google Shape;35;p218" descr="Graphical user interface, application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67" name="Google Shape;36;p2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80" name="Shape 523"/>
        <p:cNvGrpSpPr/>
        <p:nvPr/>
      </p:nvGrpSpPr>
      <p:grpSpPr>
        <a:xfrm>
          <a:off x="0" y="0"/>
          <a:ext cx="0" cy="0"/>
          <a:chOff x="0" y="0"/>
          <a:chExt cx="0" cy="0"/>
        </a:xfrm>
      </p:grpSpPr>
      <p:pic>
        <p:nvPicPr>
          <p:cNvPr id="2097176" name="Google Shape;524;p26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181" name="Google Shape;525;p263"/>
          <p:cNvGrpSpPr/>
          <p:nvPr/>
        </p:nvGrpSpPr>
        <p:grpSpPr>
          <a:xfrm>
            <a:off x="0" y="2399230"/>
            <a:ext cx="9144001" cy="2349751"/>
            <a:chOff x="0" y="2182920"/>
            <a:chExt cx="9144001" cy="2349751"/>
          </a:xfrm>
        </p:grpSpPr>
        <p:sp>
          <p:nvSpPr>
            <p:cNvPr id="1048729"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82" name="Google Shape;527;p263"/>
            <p:cNvGrpSpPr/>
            <p:nvPr/>
          </p:nvGrpSpPr>
          <p:grpSpPr>
            <a:xfrm>
              <a:off x="1229347" y="2182920"/>
              <a:ext cx="6685306" cy="1002265"/>
              <a:chOff x="976268" y="2064936"/>
              <a:chExt cx="6685306" cy="1002265"/>
            </a:xfrm>
          </p:grpSpPr>
          <p:sp>
            <p:nvSpPr>
              <p:cNvPr id="1048730"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31"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32"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733"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4"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5"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6"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7" name="Google Shape;535;p263"/>
          <p:cNvSpPr>
            <a:spLocks noGrp="1"/>
          </p:cNvSpPr>
          <p:nvPr>
            <p:ph type="pic" idx="5"/>
          </p:nvPr>
        </p:nvSpPr>
        <p:spPr>
          <a:xfrm>
            <a:off x="1460973" y="2631002"/>
            <a:ext cx="539010" cy="538720"/>
          </a:xfrm>
          <a:prstGeom prst="rect"/>
          <a:noFill/>
          <a:ln>
            <a:noFill/>
          </a:ln>
        </p:spPr>
      </p:sp>
      <p:sp>
        <p:nvSpPr>
          <p:cNvPr id="1048738" name="Google Shape;536;p263"/>
          <p:cNvSpPr>
            <a:spLocks noGrp="1"/>
          </p:cNvSpPr>
          <p:nvPr>
            <p:ph type="pic" idx="6"/>
          </p:nvPr>
        </p:nvSpPr>
        <p:spPr>
          <a:xfrm>
            <a:off x="4302493" y="2631002"/>
            <a:ext cx="539010" cy="538720"/>
          </a:xfrm>
          <a:prstGeom prst="rect"/>
          <a:noFill/>
          <a:ln>
            <a:noFill/>
          </a:ln>
        </p:spPr>
      </p:sp>
      <p:sp>
        <p:nvSpPr>
          <p:cNvPr id="1048739" name="Google Shape;537;p263"/>
          <p:cNvSpPr>
            <a:spLocks noGrp="1"/>
          </p:cNvSpPr>
          <p:nvPr>
            <p:ph type="pic" idx="7"/>
          </p:nvPr>
        </p:nvSpPr>
        <p:spPr>
          <a:xfrm>
            <a:off x="7144013" y="2631002"/>
            <a:ext cx="539010" cy="538720"/>
          </a:xfrm>
          <a:prstGeom prst="rect"/>
          <a:noFill/>
          <a:ln>
            <a:noFill/>
          </a:ln>
        </p:spPr>
      </p:sp>
      <p:sp>
        <p:nvSpPr>
          <p:cNvPr id="1048740"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1"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5" name="Shape 540"/>
        <p:cNvGrpSpPr/>
        <p:nvPr/>
      </p:nvGrpSpPr>
      <p:grpSpPr>
        <a:xfrm>
          <a:off x="0" y="0"/>
          <a:ext cx="0" cy="0"/>
          <a:chOff x="0" y="0"/>
          <a:chExt cx="0" cy="0"/>
        </a:xfrm>
      </p:grpSpPr>
      <p:grpSp>
        <p:nvGrpSpPr>
          <p:cNvPr id="366" name="Google Shape;541;p264"/>
          <p:cNvGrpSpPr/>
          <p:nvPr/>
        </p:nvGrpSpPr>
        <p:grpSpPr>
          <a:xfrm>
            <a:off x="3138739" y="1728182"/>
            <a:ext cx="2866522" cy="2848912"/>
            <a:chOff x="-15798" y="0"/>
            <a:chExt cx="2571596" cy="2555798"/>
          </a:xfrm>
        </p:grpSpPr>
        <p:sp>
          <p:nvSpPr>
            <p:cNvPr id="1049364"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65"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66"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67"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68"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9369"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0"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1"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2"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3"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4"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5"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6"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7"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8"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9"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0"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1"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96" name="Shape 560"/>
        <p:cNvGrpSpPr/>
        <p:nvPr/>
      </p:nvGrpSpPr>
      <p:grpSpPr>
        <a:xfrm>
          <a:off x="0" y="0"/>
          <a:ext cx="0" cy="0"/>
          <a:chOff x="0" y="0"/>
          <a:chExt cx="0" cy="0"/>
        </a:xfrm>
      </p:grpSpPr>
      <p:grpSp>
        <p:nvGrpSpPr>
          <p:cNvPr id="197" name="Google Shape;561;p265"/>
          <p:cNvGrpSpPr/>
          <p:nvPr/>
        </p:nvGrpSpPr>
        <p:grpSpPr>
          <a:xfrm>
            <a:off x="3138739" y="1728182"/>
            <a:ext cx="2866522" cy="2848912"/>
            <a:chOff x="-15798" y="0"/>
            <a:chExt cx="2571596" cy="2555798"/>
          </a:xfrm>
        </p:grpSpPr>
        <p:sp>
          <p:nvSpPr>
            <p:cNvPr id="1048813"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14"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15"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16"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17"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8818"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9"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0"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1"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2"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3"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4"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5"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6"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7"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8"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9"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0"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92" name="Shape 580"/>
        <p:cNvGrpSpPr/>
        <p:nvPr/>
      </p:nvGrpSpPr>
      <p:grpSpPr>
        <a:xfrm>
          <a:off x="0" y="0"/>
          <a:ext cx="0" cy="0"/>
          <a:chOff x="0" y="0"/>
          <a:chExt cx="0" cy="0"/>
        </a:xfrm>
      </p:grpSpPr>
      <p:pic>
        <p:nvPicPr>
          <p:cNvPr id="2097290" name="Google Shape;581;p26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93" name="Google Shape;582;p266"/>
          <p:cNvGrpSpPr/>
          <p:nvPr/>
        </p:nvGrpSpPr>
        <p:grpSpPr>
          <a:xfrm>
            <a:off x="2525214" y="825411"/>
            <a:ext cx="4093572" cy="4069088"/>
            <a:chOff x="2519466" y="821088"/>
            <a:chExt cx="4348428" cy="4322420"/>
          </a:xfrm>
        </p:grpSpPr>
        <p:sp>
          <p:nvSpPr>
            <p:cNvPr id="1049496"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497"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498"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499"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0"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1"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502"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3"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4"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5"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6"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7"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6" name="Shape 595"/>
        <p:cNvGrpSpPr/>
        <p:nvPr/>
      </p:nvGrpSpPr>
      <p:grpSpPr>
        <a:xfrm>
          <a:off x="0" y="0"/>
          <a:ext cx="0" cy="0"/>
          <a:chOff x="0" y="0"/>
          <a:chExt cx="0" cy="0"/>
        </a:xfrm>
      </p:grpSpPr>
      <p:pic>
        <p:nvPicPr>
          <p:cNvPr id="2097223" name="Google Shape;596;p26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67" name="Google Shape;597;p267"/>
          <p:cNvGrpSpPr/>
          <p:nvPr/>
        </p:nvGrpSpPr>
        <p:grpSpPr>
          <a:xfrm>
            <a:off x="2525214" y="825411"/>
            <a:ext cx="4093572" cy="4069088"/>
            <a:chOff x="2519466" y="821088"/>
            <a:chExt cx="4348428" cy="4322420"/>
          </a:xfrm>
        </p:grpSpPr>
        <p:sp>
          <p:nvSpPr>
            <p:cNvPr id="1049074"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5"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6"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7"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8"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9"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080"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1"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2"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3"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4"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5"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00" name="Shape 610"/>
        <p:cNvGrpSpPr/>
        <p:nvPr/>
      </p:nvGrpSpPr>
      <p:grpSpPr>
        <a:xfrm>
          <a:off x="0" y="0"/>
          <a:ext cx="0" cy="0"/>
          <a:chOff x="0" y="0"/>
          <a:chExt cx="0" cy="0"/>
        </a:xfrm>
      </p:grpSpPr>
      <p:pic>
        <p:nvPicPr>
          <p:cNvPr id="2097294" name="Google Shape;611;p26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34"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5"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01" name="Google Shape;614;p268"/>
          <p:cNvGrpSpPr/>
          <p:nvPr/>
        </p:nvGrpSpPr>
        <p:grpSpPr>
          <a:xfrm>
            <a:off x="881517" y="2193743"/>
            <a:ext cx="397892" cy="646462"/>
            <a:chOff x="1400864" y="1624076"/>
            <a:chExt cx="560368" cy="910439"/>
          </a:xfrm>
        </p:grpSpPr>
        <p:grpSp>
          <p:nvGrpSpPr>
            <p:cNvPr id="402" name="Google Shape;615;p268"/>
            <p:cNvGrpSpPr/>
            <p:nvPr/>
          </p:nvGrpSpPr>
          <p:grpSpPr>
            <a:xfrm>
              <a:off x="1400864" y="1624076"/>
              <a:ext cx="560368" cy="825149"/>
              <a:chOff x="1342876" y="1647676"/>
              <a:chExt cx="560368" cy="825149"/>
            </a:xfrm>
          </p:grpSpPr>
          <p:sp>
            <p:nvSpPr>
              <p:cNvPr id="1049536"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37"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8"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20;p268"/>
          <p:cNvGrpSpPr/>
          <p:nvPr/>
        </p:nvGrpSpPr>
        <p:grpSpPr>
          <a:xfrm>
            <a:off x="2622541" y="2193743"/>
            <a:ext cx="397892" cy="646462"/>
            <a:chOff x="1400864" y="1624076"/>
            <a:chExt cx="560368" cy="910439"/>
          </a:xfrm>
        </p:grpSpPr>
        <p:grpSp>
          <p:nvGrpSpPr>
            <p:cNvPr id="404" name="Google Shape;621;p268"/>
            <p:cNvGrpSpPr/>
            <p:nvPr/>
          </p:nvGrpSpPr>
          <p:grpSpPr>
            <a:xfrm>
              <a:off x="1400864" y="1624076"/>
              <a:ext cx="560368" cy="825149"/>
              <a:chOff x="1342876" y="1647676"/>
              <a:chExt cx="560368" cy="825149"/>
            </a:xfrm>
          </p:grpSpPr>
          <p:sp>
            <p:nvSpPr>
              <p:cNvPr id="1049539"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0"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1"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26;p268"/>
          <p:cNvGrpSpPr/>
          <p:nvPr/>
        </p:nvGrpSpPr>
        <p:grpSpPr>
          <a:xfrm>
            <a:off x="4363565" y="2193743"/>
            <a:ext cx="397892" cy="646462"/>
            <a:chOff x="1400864" y="1624076"/>
            <a:chExt cx="560368" cy="910439"/>
          </a:xfrm>
        </p:grpSpPr>
        <p:grpSp>
          <p:nvGrpSpPr>
            <p:cNvPr id="406" name="Google Shape;627;p268"/>
            <p:cNvGrpSpPr/>
            <p:nvPr/>
          </p:nvGrpSpPr>
          <p:grpSpPr>
            <a:xfrm>
              <a:off x="1400864" y="1624076"/>
              <a:ext cx="560368" cy="825149"/>
              <a:chOff x="1342876" y="1647676"/>
              <a:chExt cx="560368" cy="825149"/>
            </a:xfrm>
          </p:grpSpPr>
          <p:sp>
            <p:nvSpPr>
              <p:cNvPr id="1049542"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3"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4"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7" name="Google Shape;632;p268"/>
          <p:cNvGrpSpPr/>
          <p:nvPr/>
        </p:nvGrpSpPr>
        <p:grpSpPr>
          <a:xfrm>
            <a:off x="6104589" y="2193743"/>
            <a:ext cx="397892" cy="646462"/>
            <a:chOff x="1400864" y="1624076"/>
            <a:chExt cx="560368" cy="910439"/>
          </a:xfrm>
        </p:grpSpPr>
        <p:grpSp>
          <p:nvGrpSpPr>
            <p:cNvPr id="408" name="Google Shape;633;p268"/>
            <p:cNvGrpSpPr/>
            <p:nvPr/>
          </p:nvGrpSpPr>
          <p:grpSpPr>
            <a:xfrm>
              <a:off x="1400864" y="1624076"/>
              <a:ext cx="560368" cy="825149"/>
              <a:chOff x="1342876" y="1647676"/>
              <a:chExt cx="560368" cy="825149"/>
            </a:xfrm>
          </p:grpSpPr>
          <p:sp>
            <p:nvSpPr>
              <p:cNvPr id="1049545"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6"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7"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9" name="Google Shape;638;p268"/>
          <p:cNvGrpSpPr/>
          <p:nvPr/>
        </p:nvGrpSpPr>
        <p:grpSpPr>
          <a:xfrm>
            <a:off x="7845614" y="2193743"/>
            <a:ext cx="397892" cy="646462"/>
            <a:chOff x="1400864" y="1624076"/>
            <a:chExt cx="560368" cy="910439"/>
          </a:xfrm>
        </p:grpSpPr>
        <p:grpSp>
          <p:nvGrpSpPr>
            <p:cNvPr id="410" name="Google Shape;639;p268"/>
            <p:cNvGrpSpPr/>
            <p:nvPr/>
          </p:nvGrpSpPr>
          <p:grpSpPr>
            <a:xfrm>
              <a:off x="1400864" y="1624076"/>
              <a:ext cx="560368" cy="825149"/>
              <a:chOff x="1342876" y="1647676"/>
              <a:chExt cx="560368" cy="825149"/>
            </a:xfrm>
          </p:grpSpPr>
          <p:sp>
            <p:nvSpPr>
              <p:cNvPr id="1049548"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9"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0"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51"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2"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3"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4"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5"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31" name="Shape 649"/>
        <p:cNvGrpSpPr/>
        <p:nvPr/>
      </p:nvGrpSpPr>
      <p:grpSpPr>
        <a:xfrm>
          <a:off x="0" y="0"/>
          <a:ext cx="0" cy="0"/>
          <a:chOff x="0" y="0"/>
          <a:chExt cx="0" cy="0"/>
        </a:xfrm>
      </p:grpSpPr>
      <p:pic>
        <p:nvPicPr>
          <p:cNvPr id="2097246" name="Google Shape;650;p26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66"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7"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2" name="Google Shape;653;p269"/>
          <p:cNvGrpSpPr/>
          <p:nvPr/>
        </p:nvGrpSpPr>
        <p:grpSpPr>
          <a:xfrm>
            <a:off x="881517" y="2193743"/>
            <a:ext cx="7361989" cy="646462"/>
            <a:chOff x="881517" y="2219381"/>
            <a:chExt cx="7361989" cy="646462"/>
          </a:xfrm>
        </p:grpSpPr>
        <p:grpSp>
          <p:nvGrpSpPr>
            <p:cNvPr id="333" name="Google Shape;654;p269"/>
            <p:cNvGrpSpPr/>
            <p:nvPr/>
          </p:nvGrpSpPr>
          <p:grpSpPr>
            <a:xfrm>
              <a:off x="881517" y="2219381"/>
              <a:ext cx="397892" cy="646462"/>
              <a:chOff x="1400864" y="1624076"/>
              <a:chExt cx="560368" cy="910439"/>
            </a:xfrm>
          </p:grpSpPr>
          <p:grpSp>
            <p:nvGrpSpPr>
              <p:cNvPr id="334" name="Google Shape;655;p269"/>
              <p:cNvGrpSpPr/>
              <p:nvPr/>
            </p:nvGrpSpPr>
            <p:grpSpPr>
              <a:xfrm>
                <a:off x="1400864" y="1624076"/>
                <a:ext cx="560368" cy="825149"/>
                <a:chOff x="1342876" y="1647676"/>
                <a:chExt cx="560368" cy="825149"/>
              </a:xfrm>
            </p:grpSpPr>
            <p:sp>
              <p:nvSpPr>
                <p:cNvPr id="1049268"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0"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60;p269"/>
            <p:cNvGrpSpPr/>
            <p:nvPr/>
          </p:nvGrpSpPr>
          <p:grpSpPr>
            <a:xfrm>
              <a:off x="2622541" y="2219381"/>
              <a:ext cx="397892" cy="646462"/>
              <a:chOff x="1400864" y="1624076"/>
              <a:chExt cx="560368" cy="910439"/>
            </a:xfrm>
          </p:grpSpPr>
          <p:grpSp>
            <p:nvGrpSpPr>
              <p:cNvPr id="336" name="Google Shape;661;p269"/>
              <p:cNvGrpSpPr/>
              <p:nvPr/>
            </p:nvGrpSpPr>
            <p:grpSpPr>
              <a:xfrm>
                <a:off x="1400864" y="1624076"/>
                <a:ext cx="560368" cy="825149"/>
                <a:chOff x="1342876" y="1647676"/>
                <a:chExt cx="560368" cy="825149"/>
              </a:xfrm>
            </p:grpSpPr>
            <p:sp>
              <p:nvSpPr>
                <p:cNvPr id="1049271"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2"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3"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66;p269"/>
            <p:cNvGrpSpPr/>
            <p:nvPr/>
          </p:nvGrpSpPr>
          <p:grpSpPr>
            <a:xfrm>
              <a:off x="4363565" y="2219381"/>
              <a:ext cx="397892" cy="646462"/>
              <a:chOff x="1400864" y="1624076"/>
              <a:chExt cx="560368" cy="910439"/>
            </a:xfrm>
          </p:grpSpPr>
          <p:grpSp>
            <p:nvGrpSpPr>
              <p:cNvPr id="338" name="Google Shape;667;p269"/>
              <p:cNvGrpSpPr/>
              <p:nvPr/>
            </p:nvGrpSpPr>
            <p:grpSpPr>
              <a:xfrm>
                <a:off x="1400864" y="1624076"/>
                <a:ext cx="560368" cy="825149"/>
                <a:chOff x="1342876" y="1647676"/>
                <a:chExt cx="560368" cy="825149"/>
              </a:xfrm>
            </p:grpSpPr>
            <p:sp>
              <p:nvSpPr>
                <p:cNvPr id="1049274"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5"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6"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9" name="Google Shape;672;p269"/>
            <p:cNvGrpSpPr/>
            <p:nvPr/>
          </p:nvGrpSpPr>
          <p:grpSpPr>
            <a:xfrm>
              <a:off x="6104589" y="2219381"/>
              <a:ext cx="397892" cy="646462"/>
              <a:chOff x="1400864" y="1624076"/>
              <a:chExt cx="560368" cy="910439"/>
            </a:xfrm>
          </p:grpSpPr>
          <p:grpSp>
            <p:nvGrpSpPr>
              <p:cNvPr id="340" name="Google Shape;673;p269"/>
              <p:cNvGrpSpPr/>
              <p:nvPr/>
            </p:nvGrpSpPr>
            <p:grpSpPr>
              <a:xfrm>
                <a:off x="1400864" y="1624076"/>
                <a:ext cx="560368" cy="825149"/>
                <a:chOff x="1342876" y="1647676"/>
                <a:chExt cx="560368" cy="825149"/>
              </a:xfrm>
            </p:grpSpPr>
            <p:sp>
              <p:nvSpPr>
                <p:cNvPr id="1049277"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8"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9"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1" name="Google Shape;678;p269"/>
            <p:cNvGrpSpPr/>
            <p:nvPr/>
          </p:nvGrpSpPr>
          <p:grpSpPr>
            <a:xfrm>
              <a:off x="7845614" y="2219381"/>
              <a:ext cx="397892" cy="646462"/>
              <a:chOff x="1400864" y="1624076"/>
              <a:chExt cx="560368" cy="910439"/>
            </a:xfrm>
          </p:grpSpPr>
          <p:grpSp>
            <p:nvGrpSpPr>
              <p:cNvPr id="342" name="Google Shape;679;p269"/>
              <p:cNvGrpSpPr/>
              <p:nvPr/>
            </p:nvGrpSpPr>
            <p:grpSpPr>
              <a:xfrm>
                <a:off x="1400864" y="1624076"/>
                <a:ext cx="560368" cy="825149"/>
                <a:chOff x="1342876" y="1647676"/>
                <a:chExt cx="560368" cy="825149"/>
              </a:xfrm>
            </p:grpSpPr>
            <p:sp>
              <p:nvSpPr>
                <p:cNvPr id="1049280"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1"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2"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83"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4"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5"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6"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7"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7" name="Shape 689"/>
        <p:cNvGrpSpPr/>
        <p:nvPr/>
      </p:nvGrpSpPr>
      <p:grpSpPr>
        <a:xfrm>
          <a:off x="0" y="0"/>
          <a:ext cx="0" cy="0"/>
          <a:chOff x="0" y="0"/>
          <a:chExt cx="0" cy="0"/>
        </a:xfrm>
      </p:grpSpPr>
      <p:pic>
        <p:nvPicPr>
          <p:cNvPr id="2097311" name="Google Shape;690;p27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82"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3"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8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85"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86"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87"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88"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89"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90"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91"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792"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793"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4"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5"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6"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7"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8"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9"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0"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7" name="Shape 710"/>
        <p:cNvGrpSpPr/>
        <p:nvPr/>
      </p:nvGrpSpPr>
      <p:grpSpPr>
        <a:xfrm>
          <a:off x="0" y="0"/>
          <a:ext cx="0" cy="0"/>
          <a:chOff x="0" y="0"/>
          <a:chExt cx="0" cy="0"/>
        </a:xfrm>
      </p:grpSpPr>
      <p:pic>
        <p:nvPicPr>
          <p:cNvPr id="2097250" name="Google Shape;711;p27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99"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0"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01"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02"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03"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04"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05"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06"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07"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08"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09"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0"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1"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2"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3"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4"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5"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6"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7"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90" name="Shape 731"/>
        <p:cNvGrpSpPr/>
        <p:nvPr/>
      </p:nvGrpSpPr>
      <p:grpSpPr>
        <a:xfrm>
          <a:off x="0" y="0"/>
          <a:ext cx="0" cy="0"/>
          <a:chOff x="0" y="0"/>
          <a:chExt cx="0" cy="0"/>
        </a:xfrm>
      </p:grpSpPr>
      <p:pic>
        <p:nvPicPr>
          <p:cNvPr id="2097184" name="Google Shape;732;p27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59"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0"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42" name="Google Shape;735;p272"/>
          <p:cNvCxnSpPr>
            <a:cxnSpLocks/>
            <a:stCxn id="104876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61"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62"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3"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64"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65"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66"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67"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68"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9"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0"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1"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2"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3"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4"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70" name="Shape 37"/>
        <p:cNvGrpSpPr/>
        <p:nvPr/>
      </p:nvGrpSpPr>
      <p:grpSpPr>
        <a:xfrm>
          <a:off x="0" y="0"/>
          <a:ext cx="0" cy="0"/>
          <a:chOff x="0" y="0"/>
          <a:chExt cx="0" cy="0"/>
        </a:xfrm>
      </p:grpSpPr>
      <p:pic>
        <p:nvPicPr>
          <p:cNvPr id="2097269"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70" name="Google Shape;39;p2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403"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4"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5"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6"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4" name="Shape 750"/>
        <p:cNvGrpSpPr/>
        <p:nvPr/>
      </p:nvGrpSpPr>
      <p:grpSpPr>
        <a:xfrm>
          <a:off x="0" y="0"/>
          <a:ext cx="0" cy="0"/>
          <a:chOff x="0" y="0"/>
          <a:chExt cx="0" cy="0"/>
        </a:xfrm>
      </p:grpSpPr>
      <p:pic>
        <p:nvPicPr>
          <p:cNvPr id="2097237" name="Google Shape;751;p27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97"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8"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98" name="Google Shape;754;p273"/>
          <p:cNvCxnSpPr>
            <a:cxnSpLocks/>
            <a:stCxn id="104919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99"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00"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01"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02"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03"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04"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5"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6"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7"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8"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9"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0"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1"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2"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6" name="Shape 769"/>
        <p:cNvGrpSpPr/>
        <p:nvPr/>
      </p:nvGrpSpPr>
      <p:grpSpPr>
        <a:xfrm>
          <a:off x="0" y="0"/>
          <a:ext cx="0" cy="0"/>
          <a:chOff x="0" y="0"/>
          <a:chExt cx="0" cy="0"/>
        </a:xfrm>
      </p:grpSpPr>
      <p:pic>
        <p:nvPicPr>
          <p:cNvPr id="2097308" name="Google Shape;770;p27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21"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2"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87" name="Google Shape;773;p274"/>
          <p:cNvGrpSpPr/>
          <p:nvPr/>
        </p:nvGrpSpPr>
        <p:grpSpPr>
          <a:xfrm>
            <a:off x="914091" y="752041"/>
            <a:ext cx="7280306" cy="4126450"/>
            <a:chOff x="556442" y="752041"/>
            <a:chExt cx="7280306" cy="4126450"/>
          </a:xfrm>
        </p:grpSpPr>
        <p:cxnSp>
          <p:nvCxnSpPr>
            <p:cNvPr id="3145866" name="Google Shape;774;p274"/>
            <p:cNvCxnSpPr>
              <a:cxnSpLocks/>
              <a:stCxn id="1049723" idx="6"/>
              <a:endCxn id="104972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23" idx="6"/>
              <a:endCxn id="104973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23" idx="6"/>
              <a:endCxn id="104973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23" idx="6"/>
              <a:endCxn id="104974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23" idx="6"/>
              <a:endCxn id="104974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23" idx="6"/>
              <a:endCxn id="104973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23" idx="6"/>
              <a:endCxn id="104973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8" name="Google Shape;789;p274"/>
            <p:cNvGrpSpPr/>
            <p:nvPr/>
          </p:nvGrpSpPr>
          <p:grpSpPr>
            <a:xfrm>
              <a:off x="556442" y="1526794"/>
              <a:ext cx="2576946" cy="2576946"/>
              <a:chOff x="941492" y="1686560"/>
              <a:chExt cx="1876213" cy="1876213"/>
            </a:xfrm>
          </p:grpSpPr>
          <p:sp>
            <p:nvSpPr>
              <p:cNvPr id="1049723"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25"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6"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27"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8"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9"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30"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1"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2"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33"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4"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5"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36"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7"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8"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39"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0"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42"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45"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46"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7"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8"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9"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0"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1"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2"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3"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4" name="Shape 813"/>
        <p:cNvGrpSpPr/>
        <p:nvPr/>
      </p:nvGrpSpPr>
      <p:grpSpPr>
        <a:xfrm>
          <a:off x="0" y="0"/>
          <a:ext cx="0" cy="0"/>
          <a:chOff x="0" y="0"/>
          <a:chExt cx="0" cy="0"/>
        </a:xfrm>
      </p:grpSpPr>
      <p:pic>
        <p:nvPicPr>
          <p:cNvPr id="2097216" name="Google Shape;814;p27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80"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1"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35" name="Google Shape;817;p275"/>
          <p:cNvGrpSpPr/>
          <p:nvPr/>
        </p:nvGrpSpPr>
        <p:grpSpPr>
          <a:xfrm>
            <a:off x="914091" y="752041"/>
            <a:ext cx="7280306" cy="4126450"/>
            <a:chOff x="556442" y="752041"/>
            <a:chExt cx="7280306" cy="4126450"/>
          </a:xfrm>
        </p:grpSpPr>
        <p:cxnSp>
          <p:nvCxnSpPr>
            <p:cNvPr id="3145757" name="Google Shape;818;p275"/>
            <p:cNvCxnSpPr>
              <a:cxnSpLocks/>
              <a:stCxn id="1048982" idx="6"/>
              <a:endCxn id="104898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82" idx="6"/>
              <a:endCxn id="104899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82" idx="6"/>
              <a:endCxn id="1048995"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82" idx="6"/>
              <a:endCxn id="1049004"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82" idx="6"/>
              <a:endCxn id="104900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82" idx="6"/>
              <a:endCxn id="1048998"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82" idx="6"/>
              <a:endCxn id="1048989"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6" name="Google Shape;833;p275"/>
            <p:cNvGrpSpPr/>
            <p:nvPr/>
          </p:nvGrpSpPr>
          <p:grpSpPr>
            <a:xfrm>
              <a:off x="556442" y="1526794"/>
              <a:ext cx="2576946" cy="2576946"/>
              <a:chOff x="941492" y="1686560"/>
              <a:chExt cx="1876213" cy="1876213"/>
            </a:xfrm>
          </p:grpSpPr>
          <p:sp>
            <p:nvSpPr>
              <p:cNvPr id="1048982"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3"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84"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5"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86"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7"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8"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89"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0"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1"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2"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3"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4"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95"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6"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7"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98"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9"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0"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1"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2"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3"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4"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05"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6"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7"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8"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9"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0"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1"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2"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41" name="Shape 857"/>
        <p:cNvGrpSpPr/>
        <p:nvPr/>
      </p:nvGrpSpPr>
      <p:grpSpPr>
        <a:xfrm>
          <a:off x="0" y="0"/>
          <a:ext cx="0" cy="0"/>
          <a:chOff x="0" y="0"/>
          <a:chExt cx="0" cy="0"/>
        </a:xfrm>
      </p:grpSpPr>
      <p:sp>
        <p:nvSpPr>
          <p:cNvPr id="1049626"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302" name="Google Shape;859;p27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27"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8"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2" name="Google Shape;862;p276"/>
          <p:cNvGrpSpPr/>
          <p:nvPr/>
        </p:nvGrpSpPr>
        <p:grpSpPr>
          <a:xfrm>
            <a:off x="716012" y="759582"/>
            <a:ext cx="3556067" cy="4132337"/>
            <a:chOff x="520700" y="759582"/>
            <a:chExt cx="3556067" cy="4132337"/>
          </a:xfrm>
        </p:grpSpPr>
        <p:cxnSp>
          <p:nvCxnSpPr>
            <p:cNvPr id="3145846" name="Google Shape;863;p276"/>
            <p:cNvCxnSpPr>
              <a:cxnSpLocks/>
              <a:stCxn id="1049629" idx="6"/>
              <a:endCxn id="104963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29" idx="6"/>
              <a:endCxn id="104963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29" idx="6"/>
              <a:endCxn id="104963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29" idx="6"/>
              <a:endCxn id="104964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29" idx="6"/>
              <a:endCxn id="104963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29" idx="6"/>
              <a:endCxn id="104963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29"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443" name="Google Shape;878;p276"/>
            <p:cNvGrpSpPr/>
            <p:nvPr/>
          </p:nvGrpSpPr>
          <p:grpSpPr>
            <a:xfrm>
              <a:off x="3420306" y="759582"/>
              <a:ext cx="656461" cy="4132337"/>
              <a:chOff x="3522182" y="752447"/>
              <a:chExt cx="656468" cy="4132036"/>
            </a:xfrm>
          </p:grpSpPr>
          <p:grpSp>
            <p:nvGrpSpPr>
              <p:cNvPr id="444" name="Google Shape;879;p276"/>
              <p:cNvGrpSpPr/>
              <p:nvPr/>
            </p:nvGrpSpPr>
            <p:grpSpPr>
              <a:xfrm>
                <a:off x="3522182" y="752447"/>
                <a:ext cx="656468" cy="419144"/>
                <a:chOff x="3522182" y="782927"/>
                <a:chExt cx="656468" cy="419144"/>
              </a:xfrm>
            </p:grpSpPr>
            <p:sp>
              <p:nvSpPr>
                <p:cNvPr id="1049630"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1"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445" name="Google Shape;881;p276"/>
              <p:cNvGrpSpPr/>
              <p:nvPr/>
            </p:nvGrpSpPr>
            <p:grpSpPr>
              <a:xfrm>
                <a:off x="3522182" y="1371527"/>
                <a:ext cx="656467" cy="419144"/>
                <a:chOff x="3522182" y="1395657"/>
                <a:chExt cx="656467" cy="419144"/>
              </a:xfrm>
            </p:grpSpPr>
            <p:sp>
              <p:nvSpPr>
                <p:cNvPr id="1049632"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3"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446" name="Google Shape;883;p276"/>
              <p:cNvGrpSpPr/>
              <p:nvPr/>
            </p:nvGrpSpPr>
            <p:grpSpPr>
              <a:xfrm>
                <a:off x="3522182" y="3228607"/>
                <a:ext cx="656467" cy="417878"/>
                <a:chOff x="3522182" y="3233686"/>
                <a:chExt cx="656467" cy="417878"/>
              </a:xfrm>
            </p:grpSpPr>
            <p:sp>
              <p:nvSpPr>
                <p:cNvPr id="1049634"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5"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447" name="Google Shape;885;p276"/>
              <p:cNvGrpSpPr/>
              <p:nvPr/>
            </p:nvGrpSpPr>
            <p:grpSpPr>
              <a:xfrm>
                <a:off x="3522182" y="3846259"/>
                <a:ext cx="656467" cy="419144"/>
                <a:chOff x="3522182" y="3844987"/>
                <a:chExt cx="656467" cy="419144"/>
              </a:xfrm>
            </p:grpSpPr>
            <p:sp>
              <p:nvSpPr>
                <p:cNvPr id="1049636"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7"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448" name="Google Shape;887;p276"/>
              <p:cNvGrpSpPr/>
              <p:nvPr/>
            </p:nvGrpSpPr>
            <p:grpSpPr>
              <a:xfrm>
                <a:off x="3522182" y="1990447"/>
                <a:ext cx="656467" cy="417878"/>
                <a:chOff x="3522182" y="2008227"/>
                <a:chExt cx="656467" cy="417878"/>
              </a:xfrm>
            </p:grpSpPr>
            <p:sp>
              <p:nvSpPr>
                <p:cNvPr id="1049638"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9"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449" name="Google Shape;889;p276"/>
              <p:cNvGrpSpPr/>
              <p:nvPr/>
            </p:nvGrpSpPr>
            <p:grpSpPr>
              <a:xfrm>
                <a:off x="3522182" y="2609527"/>
                <a:ext cx="656467" cy="417878"/>
                <a:chOff x="3522182" y="2620957"/>
                <a:chExt cx="656467" cy="417878"/>
              </a:xfrm>
            </p:grpSpPr>
            <p:sp>
              <p:nvSpPr>
                <p:cNvPr id="1049640"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1"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450" name="Google Shape;891;p276"/>
              <p:cNvGrpSpPr/>
              <p:nvPr/>
            </p:nvGrpSpPr>
            <p:grpSpPr>
              <a:xfrm>
                <a:off x="3522182" y="4465339"/>
                <a:ext cx="656467" cy="419144"/>
                <a:chOff x="3522182" y="4457719"/>
                <a:chExt cx="656467" cy="419144"/>
              </a:xfrm>
            </p:grpSpPr>
            <p:sp>
              <p:nvSpPr>
                <p:cNvPr id="1049642"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3"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44"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5"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6"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7"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8"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9"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0"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1"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72" name="Shape 901"/>
        <p:cNvGrpSpPr/>
        <p:nvPr/>
      </p:nvGrpSpPr>
      <p:grpSpPr>
        <a:xfrm>
          <a:off x="0" y="0"/>
          <a:ext cx="0" cy="0"/>
          <a:chOff x="0" y="0"/>
          <a:chExt cx="0" cy="0"/>
        </a:xfrm>
      </p:grpSpPr>
      <p:sp>
        <p:nvSpPr>
          <p:cNvPr id="1049092"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25" name="Google Shape;903;p27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93"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4"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73" name="Google Shape;906;p277"/>
          <p:cNvGrpSpPr/>
          <p:nvPr/>
        </p:nvGrpSpPr>
        <p:grpSpPr>
          <a:xfrm>
            <a:off x="716012" y="759582"/>
            <a:ext cx="3556067" cy="4132337"/>
            <a:chOff x="520700" y="759582"/>
            <a:chExt cx="3556067" cy="4132337"/>
          </a:xfrm>
        </p:grpSpPr>
        <p:cxnSp>
          <p:nvCxnSpPr>
            <p:cNvPr id="3145780" name="Google Shape;907;p277"/>
            <p:cNvCxnSpPr>
              <a:cxnSpLocks/>
              <a:stCxn id="1049095" idx="6"/>
              <a:endCxn id="104909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095" idx="6"/>
              <a:endCxn id="104909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095" idx="6"/>
              <a:endCxn id="104910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095" idx="6"/>
              <a:endCxn id="104910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095" idx="6"/>
              <a:endCxn id="104910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095" idx="6"/>
              <a:endCxn id="104910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0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95"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74" name="Google Shape;922;p277"/>
            <p:cNvGrpSpPr/>
            <p:nvPr/>
          </p:nvGrpSpPr>
          <p:grpSpPr>
            <a:xfrm>
              <a:off x="3420306" y="759582"/>
              <a:ext cx="656461" cy="4132337"/>
              <a:chOff x="3522182" y="752447"/>
              <a:chExt cx="656468" cy="4132036"/>
            </a:xfrm>
          </p:grpSpPr>
          <p:grpSp>
            <p:nvGrpSpPr>
              <p:cNvPr id="275" name="Google Shape;923;p277"/>
              <p:cNvGrpSpPr/>
              <p:nvPr/>
            </p:nvGrpSpPr>
            <p:grpSpPr>
              <a:xfrm>
                <a:off x="3522182" y="752447"/>
                <a:ext cx="656468" cy="419144"/>
                <a:chOff x="3522182" y="782927"/>
                <a:chExt cx="656468" cy="419144"/>
              </a:xfrm>
            </p:grpSpPr>
            <p:sp>
              <p:nvSpPr>
                <p:cNvPr id="1049096"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097"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76" name="Google Shape;925;p277"/>
              <p:cNvGrpSpPr/>
              <p:nvPr/>
            </p:nvGrpSpPr>
            <p:grpSpPr>
              <a:xfrm>
                <a:off x="3522182" y="1371527"/>
                <a:ext cx="656467" cy="419144"/>
                <a:chOff x="3522182" y="1395657"/>
                <a:chExt cx="656467" cy="419144"/>
              </a:xfrm>
            </p:grpSpPr>
            <p:sp>
              <p:nvSpPr>
                <p:cNvPr id="1049098"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099"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77" name="Google Shape;927;p277"/>
              <p:cNvGrpSpPr/>
              <p:nvPr/>
            </p:nvGrpSpPr>
            <p:grpSpPr>
              <a:xfrm>
                <a:off x="3522182" y="3228607"/>
                <a:ext cx="656467" cy="417878"/>
                <a:chOff x="3522182" y="3233686"/>
                <a:chExt cx="656467" cy="417878"/>
              </a:xfrm>
            </p:grpSpPr>
            <p:sp>
              <p:nvSpPr>
                <p:cNvPr id="1049100"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1"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78" name="Google Shape;929;p277"/>
              <p:cNvGrpSpPr/>
              <p:nvPr/>
            </p:nvGrpSpPr>
            <p:grpSpPr>
              <a:xfrm>
                <a:off x="3522182" y="3846259"/>
                <a:ext cx="656467" cy="419144"/>
                <a:chOff x="3522182" y="3844987"/>
                <a:chExt cx="656467" cy="419144"/>
              </a:xfrm>
            </p:grpSpPr>
            <p:sp>
              <p:nvSpPr>
                <p:cNvPr id="1049102"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3"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79" name="Google Shape;931;p277"/>
              <p:cNvGrpSpPr/>
              <p:nvPr/>
            </p:nvGrpSpPr>
            <p:grpSpPr>
              <a:xfrm>
                <a:off x="3522182" y="1990447"/>
                <a:ext cx="656467" cy="417878"/>
                <a:chOff x="3522182" y="2008227"/>
                <a:chExt cx="656467" cy="417878"/>
              </a:xfrm>
            </p:grpSpPr>
            <p:sp>
              <p:nvSpPr>
                <p:cNvPr id="1049104"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5"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80" name="Google Shape;933;p277"/>
              <p:cNvGrpSpPr/>
              <p:nvPr/>
            </p:nvGrpSpPr>
            <p:grpSpPr>
              <a:xfrm>
                <a:off x="3522182" y="2609527"/>
                <a:ext cx="656467" cy="417878"/>
                <a:chOff x="3522182" y="2620957"/>
                <a:chExt cx="656467" cy="417878"/>
              </a:xfrm>
            </p:grpSpPr>
            <p:sp>
              <p:nvSpPr>
                <p:cNvPr id="1049106"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81" name="Google Shape;935;p277"/>
              <p:cNvGrpSpPr/>
              <p:nvPr/>
            </p:nvGrpSpPr>
            <p:grpSpPr>
              <a:xfrm>
                <a:off x="3522182" y="4465339"/>
                <a:ext cx="656467" cy="419144"/>
                <a:chOff x="3522182" y="4457719"/>
                <a:chExt cx="656467" cy="419144"/>
              </a:xfrm>
            </p:grpSpPr>
            <p:sp>
              <p:nvSpPr>
                <p:cNvPr id="1049108"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10"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1"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2"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3"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4"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5"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6"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7"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99" name="Shape 945"/>
        <p:cNvGrpSpPr/>
        <p:nvPr/>
      </p:nvGrpSpPr>
      <p:grpSpPr>
        <a:xfrm>
          <a:off x="0" y="0"/>
          <a:ext cx="0" cy="0"/>
          <a:chOff x="0" y="0"/>
          <a:chExt cx="0" cy="0"/>
        </a:xfrm>
      </p:grpSpPr>
      <p:sp>
        <p:nvSpPr>
          <p:cNvPr id="1048841"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194" name="Google Shape;947;p27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42"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3"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00" name="Google Shape;950;p278"/>
          <p:cNvGrpSpPr/>
          <p:nvPr/>
        </p:nvGrpSpPr>
        <p:grpSpPr>
          <a:xfrm>
            <a:off x="716012" y="759582"/>
            <a:ext cx="3556067" cy="4132337"/>
            <a:chOff x="520700" y="759582"/>
            <a:chExt cx="3556067" cy="4132337"/>
          </a:xfrm>
        </p:grpSpPr>
        <p:cxnSp>
          <p:nvCxnSpPr>
            <p:cNvPr id="3145746" name="Google Shape;951;p278"/>
            <p:cNvCxnSpPr>
              <a:cxnSpLocks/>
              <a:stCxn id="1048844" idx="6"/>
              <a:endCxn id="10488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44" idx="6"/>
              <a:endCxn id="10488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44" idx="6"/>
              <a:endCxn id="10488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44" idx="6"/>
              <a:endCxn id="10488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44" idx="6"/>
              <a:endCxn id="10488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44" idx="6"/>
              <a:endCxn id="10488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44"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01" name="Google Shape;966;p278"/>
            <p:cNvGrpSpPr/>
            <p:nvPr/>
          </p:nvGrpSpPr>
          <p:grpSpPr>
            <a:xfrm>
              <a:off x="3420306" y="759582"/>
              <a:ext cx="656461" cy="4132337"/>
              <a:chOff x="3522182" y="752447"/>
              <a:chExt cx="656468" cy="4132036"/>
            </a:xfrm>
          </p:grpSpPr>
          <p:grpSp>
            <p:nvGrpSpPr>
              <p:cNvPr id="202" name="Google Shape;967;p278"/>
              <p:cNvGrpSpPr/>
              <p:nvPr/>
            </p:nvGrpSpPr>
            <p:grpSpPr>
              <a:xfrm>
                <a:off x="3522182" y="752447"/>
                <a:ext cx="656468" cy="419144"/>
                <a:chOff x="3522182" y="782927"/>
                <a:chExt cx="656468" cy="419144"/>
              </a:xfrm>
            </p:grpSpPr>
            <p:sp>
              <p:nvSpPr>
                <p:cNvPr id="1048845"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46"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03" name="Google Shape;969;p278"/>
              <p:cNvGrpSpPr/>
              <p:nvPr/>
            </p:nvGrpSpPr>
            <p:grpSpPr>
              <a:xfrm>
                <a:off x="3522182" y="1371527"/>
                <a:ext cx="656467" cy="419144"/>
                <a:chOff x="3522182" y="1395657"/>
                <a:chExt cx="656467" cy="419144"/>
              </a:xfrm>
            </p:grpSpPr>
            <p:sp>
              <p:nvSpPr>
                <p:cNvPr id="1048847"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48"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04" name="Google Shape;971;p278"/>
              <p:cNvGrpSpPr/>
              <p:nvPr/>
            </p:nvGrpSpPr>
            <p:grpSpPr>
              <a:xfrm>
                <a:off x="3522182" y="3228607"/>
                <a:ext cx="656467" cy="417878"/>
                <a:chOff x="3522182" y="3233686"/>
                <a:chExt cx="656467" cy="417878"/>
              </a:xfrm>
            </p:grpSpPr>
            <p:sp>
              <p:nvSpPr>
                <p:cNvPr id="1048849"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0"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05" name="Google Shape;973;p278"/>
              <p:cNvGrpSpPr/>
              <p:nvPr/>
            </p:nvGrpSpPr>
            <p:grpSpPr>
              <a:xfrm>
                <a:off x="3522182" y="3846259"/>
                <a:ext cx="656467" cy="419144"/>
                <a:chOff x="3522182" y="3844987"/>
                <a:chExt cx="656467" cy="419144"/>
              </a:xfrm>
            </p:grpSpPr>
            <p:sp>
              <p:nvSpPr>
                <p:cNvPr id="1048851"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2"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06" name="Google Shape;975;p278"/>
              <p:cNvGrpSpPr/>
              <p:nvPr/>
            </p:nvGrpSpPr>
            <p:grpSpPr>
              <a:xfrm>
                <a:off x="3522182" y="1990447"/>
                <a:ext cx="656467" cy="417878"/>
                <a:chOff x="3522182" y="2008227"/>
                <a:chExt cx="656467" cy="417878"/>
              </a:xfrm>
            </p:grpSpPr>
            <p:sp>
              <p:nvSpPr>
                <p:cNvPr id="1048853"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4"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07" name="Google Shape;977;p278"/>
              <p:cNvGrpSpPr/>
              <p:nvPr/>
            </p:nvGrpSpPr>
            <p:grpSpPr>
              <a:xfrm>
                <a:off x="3522182" y="2609527"/>
                <a:ext cx="656467" cy="417878"/>
                <a:chOff x="3522182" y="2620957"/>
                <a:chExt cx="656467" cy="417878"/>
              </a:xfrm>
            </p:grpSpPr>
            <p:sp>
              <p:nvSpPr>
                <p:cNvPr id="1048855"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6"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08" name="Google Shape;979;p278"/>
              <p:cNvGrpSpPr/>
              <p:nvPr/>
            </p:nvGrpSpPr>
            <p:grpSpPr>
              <a:xfrm>
                <a:off x="3522182" y="4465339"/>
                <a:ext cx="656467" cy="419144"/>
                <a:chOff x="3522182" y="4457719"/>
                <a:chExt cx="656467" cy="419144"/>
              </a:xfrm>
            </p:grpSpPr>
            <p:sp>
              <p:nvSpPr>
                <p:cNvPr id="1048857"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8"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59"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0"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1"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2"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3"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4"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5"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6"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6" name="Shape 989"/>
        <p:cNvGrpSpPr/>
        <p:nvPr/>
      </p:nvGrpSpPr>
      <p:grpSpPr>
        <a:xfrm>
          <a:off x="0" y="0"/>
          <a:ext cx="0" cy="0"/>
          <a:chOff x="0" y="0"/>
          <a:chExt cx="0" cy="0"/>
        </a:xfrm>
      </p:grpSpPr>
      <p:pic>
        <p:nvPicPr>
          <p:cNvPr id="2097286" name="Google Shape;990;p27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67"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8"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87" name="Google Shape;993;p279"/>
          <p:cNvGrpSpPr/>
          <p:nvPr/>
        </p:nvGrpSpPr>
        <p:grpSpPr>
          <a:xfrm>
            <a:off x="1060707" y="857568"/>
            <a:ext cx="3060700" cy="3921125"/>
            <a:chOff x="520700" y="865188"/>
            <a:chExt cx="3060700" cy="3921125"/>
          </a:xfrm>
        </p:grpSpPr>
        <p:cxnSp>
          <p:nvCxnSpPr>
            <p:cNvPr id="3145818" name="Google Shape;994;p279"/>
            <p:cNvCxnSpPr>
              <a:cxnSpLocks/>
              <a:stCxn id="1049469" idx="6"/>
              <a:endCxn id="10494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69" idx="6"/>
              <a:endCxn id="10494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69" idx="6"/>
              <a:endCxn id="10494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69" idx="6"/>
              <a:endCxn id="10494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69" idx="6"/>
              <a:endCxn id="10494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69" idx="6"/>
              <a:endCxn id="10494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69"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470"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1"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2"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3"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4"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5"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6"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477"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8"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9"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0"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1"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2"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3"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4"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67" name="Shape 1017"/>
        <p:cNvGrpSpPr/>
        <p:nvPr/>
      </p:nvGrpSpPr>
      <p:grpSpPr>
        <a:xfrm>
          <a:off x="0" y="0"/>
          <a:ext cx="0" cy="0"/>
          <a:chOff x="0" y="0"/>
          <a:chExt cx="0" cy="0"/>
        </a:xfrm>
      </p:grpSpPr>
      <p:pic>
        <p:nvPicPr>
          <p:cNvPr id="2097169" name="Google Shape;1018;p28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38"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9"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68"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40" idx="6"/>
              <a:endCxn id="10486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40" idx="6"/>
              <a:endCxn id="10486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40" idx="6"/>
              <a:endCxn id="10486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40" idx="6"/>
              <a:endCxn id="10486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40" idx="6"/>
              <a:endCxn id="10486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40" idx="6"/>
              <a:endCxn id="10486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4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0"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8641"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2"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3"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4"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5"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6"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7"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8648"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9"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0"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1"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2"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3"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4"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5"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7" name="Shape 1045"/>
        <p:cNvGrpSpPr/>
        <p:nvPr/>
      </p:nvGrpSpPr>
      <p:grpSpPr>
        <a:xfrm>
          <a:off x="0" y="0"/>
          <a:ext cx="0" cy="0"/>
          <a:chOff x="0" y="0"/>
          <a:chExt cx="0" cy="0"/>
        </a:xfrm>
      </p:grpSpPr>
      <p:pic>
        <p:nvPicPr>
          <p:cNvPr id="2097266" name="Google Shape;1046;p28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82"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3"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8"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84" idx="6"/>
              <a:endCxn id="10493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84" idx="6"/>
              <a:endCxn id="10493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84" idx="6"/>
              <a:endCxn id="10493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84" idx="6"/>
              <a:endCxn id="10493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84" idx="6"/>
              <a:endCxn id="10493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84" idx="6"/>
              <a:endCxn id="10493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84"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385"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6"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7"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8"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9"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0"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1"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392"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3"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4"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5"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6"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7"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8"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9"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27" name="Shape 1073"/>
        <p:cNvGrpSpPr/>
        <p:nvPr/>
      </p:nvGrpSpPr>
      <p:grpSpPr>
        <a:xfrm>
          <a:off x="0" y="0"/>
          <a:ext cx="0" cy="0"/>
          <a:chOff x="0" y="0"/>
          <a:chExt cx="0" cy="0"/>
        </a:xfrm>
      </p:grpSpPr>
      <p:pic>
        <p:nvPicPr>
          <p:cNvPr id="2097244" name="Google Shape;1074;p28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45"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6"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8" name="Google Shape;1077;p282"/>
          <p:cNvGrpSpPr/>
          <p:nvPr/>
        </p:nvGrpSpPr>
        <p:grpSpPr>
          <a:xfrm>
            <a:off x="2441263" y="1060409"/>
            <a:ext cx="4259386" cy="3399177"/>
            <a:chOff x="2441263" y="1068029"/>
            <a:chExt cx="4259386" cy="3399177"/>
          </a:xfrm>
        </p:grpSpPr>
        <p:pic>
          <p:nvPicPr>
            <p:cNvPr id="2097245" name="Google Shape;1078;p282" descr="Icon  Description automatically generated"/>
            <p:cNvPicPr preferRelativeResize="0">
              <a:picLocks/>
            </p:cNvPicPr>
            <p:nvPr/>
          </p:nvPicPr>
          <p:blipFill rotWithShape="1">
            <a:blip xmlns:r="http://schemas.openxmlformats.org/officeDocument/2006/relationships" r:embed="rId2"/>
            <a:srcRect/>
            <a:stretch>
              <a:fillRect/>
            </a:stretch>
          </p:blipFill>
          <p:spPr>
            <a:xfrm>
              <a:off x="2625376" y="1068029"/>
              <a:ext cx="3885072" cy="3371043"/>
            </a:xfrm>
            <a:prstGeom prst="rect"/>
            <a:noFill/>
            <a:ln>
              <a:noFill/>
            </a:ln>
          </p:spPr>
        </p:pic>
        <p:grpSp>
          <p:nvGrpSpPr>
            <p:cNvPr id="329" name="Google Shape;1079;p282"/>
            <p:cNvGrpSpPr/>
            <p:nvPr/>
          </p:nvGrpSpPr>
          <p:grpSpPr>
            <a:xfrm>
              <a:off x="2441263" y="1089939"/>
              <a:ext cx="4259386" cy="3377267"/>
              <a:chOff x="2441263" y="1089939"/>
              <a:chExt cx="4259386" cy="3377267"/>
            </a:xfrm>
          </p:grpSpPr>
          <p:sp>
            <p:nvSpPr>
              <p:cNvPr id="1049247"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8"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9"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0"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1"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2"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0" name="Google Shape;1088;p282"/>
            <p:cNvGrpSpPr/>
            <p:nvPr/>
          </p:nvGrpSpPr>
          <p:grpSpPr>
            <a:xfrm>
              <a:off x="3551613" y="1402488"/>
              <a:ext cx="2053983" cy="2053983"/>
              <a:chOff x="3766548" y="1602249"/>
              <a:chExt cx="2053983" cy="2053983"/>
            </a:xfrm>
          </p:grpSpPr>
          <p:sp>
            <p:nvSpPr>
              <p:cNvPr id="1049255"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57"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8"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9"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0"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1"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2"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3"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4"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5"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49" name="Shape 44"/>
        <p:cNvGrpSpPr/>
        <p:nvPr/>
      </p:nvGrpSpPr>
      <p:grpSpPr>
        <a:xfrm>
          <a:off x="0" y="0"/>
          <a:ext cx="0" cy="0"/>
          <a:chOff x="0" y="0"/>
          <a:chExt cx="0" cy="0"/>
        </a:xfrm>
      </p:grpSpPr>
      <p:pic>
        <p:nvPicPr>
          <p:cNvPr id="2097157" name="Google Shape;45;p220"/>
          <p:cNvPicPr preferRelativeResize="0">
            <a:picLocks/>
          </p:cNvPicPr>
          <p:nvPr/>
        </p:nvPicPr>
        <p:blipFill rotWithShape="1">
          <a:blip xmlns:r="http://schemas.openxmlformats.org/officeDocument/2006/relationships" r:embed="rId1"/>
          <a:srcRect l="16976" t="14937" r="19508" b="5408"/>
          <a:stretch>
            <a:fillRect/>
          </a:stretch>
        </p:blipFill>
        <p:spPr>
          <a:xfrm>
            <a:off x="6412523" y="0"/>
            <a:ext cx="2731477" cy="5143500"/>
          </a:xfrm>
          <a:prstGeom prst="rect"/>
          <a:noFill/>
          <a:ln>
            <a:noFill/>
          </a:ln>
        </p:spPr>
      </p:pic>
      <p:pic>
        <p:nvPicPr>
          <p:cNvPr id="2097158" name="Google Shape;46;p2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8600"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1"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2"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3"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4" name="Shape 1100"/>
        <p:cNvGrpSpPr/>
        <p:nvPr/>
      </p:nvGrpSpPr>
      <p:grpSpPr>
        <a:xfrm>
          <a:off x="0" y="0"/>
          <a:ext cx="0" cy="0"/>
          <a:chOff x="0" y="0"/>
          <a:chExt cx="0" cy="0"/>
        </a:xfrm>
      </p:grpSpPr>
      <p:pic>
        <p:nvPicPr>
          <p:cNvPr id="2097204" name="Google Shape;1101;p28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22"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3"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25" name="Google Shape;1104;p283"/>
          <p:cNvGrpSpPr/>
          <p:nvPr/>
        </p:nvGrpSpPr>
        <p:grpSpPr>
          <a:xfrm>
            <a:off x="1941529" y="1105301"/>
            <a:ext cx="5260942" cy="3388546"/>
            <a:chOff x="1941529" y="1120931"/>
            <a:chExt cx="5260942" cy="3388546"/>
          </a:xfrm>
        </p:grpSpPr>
        <p:sp>
          <p:nvSpPr>
            <p:cNvPr id="1048924"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25"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26"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27"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28"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29"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30"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31"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32"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33"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4"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5"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6"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7"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8"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9"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0"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1"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4" name="Shape 1123"/>
        <p:cNvGrpSpPr/>
        <p:nvPr/>
      </p:nvGrpSpPr>
      <p:grpSpPr>
        <a:xfrm>
          <a:off x="0" y="0"/>
          <a:ext cx="0" cy="0"/>
          <a:chOff x="0" y="0"/>
          <a:chExt cx="0" cy="0"/>
        </a:xfrm>
      </p:grpSpPr>
      <p:pic>
        <p:nvPicPr>
          <p:cNvPr id="2097220" name="Google Shape;1124;p28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31"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2"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45" name="Google Shape;1127;p284"/>
          <p:cNvGrpSpPr/>
          <p:nvPr/>
        </p:nvGrpSpPr>
        <p:grpSpPr>
          <a:xfrm>
            <a:off x="1761518" y="3131028"/>
            <a:ext cx="5620964" cy="646462"/>
            <a:chOff x="881517" y="3131028"/>
            <a:chExt cx="5620964" cy="646462"/>
          </a:xfrm>
        </p:grpSpPr>
        <p:grpSp>
          <p:nvGrpSpPr>
            <p:cNvPr id="246" name="Google Shape;1128;p284"/>
            <p:cNvGrpSpPr/>
            <p:nvPr/>
          </p:nvGrpSpPr>
          <p:grpSpPr>
            <a:xfrm>
              <a:off x="881517" y="3131028"/>
              <a:ext cx="397892" cy="646462"/>
              <a:chOff x="1400864" y="1624076"/>
              <a:chExt cx="560368" cy="910439"/>
            </a:xfrm>
          </p:grpSpPr>
          <p:grpSp>
            <p:nvGrpSpPr>
              <p:cNvPr id="247" name="Google Shape;1129;p284"/>
              <p:cNvGrpSpPr/>
              <p:nvPr/>
            </p:nvGrpSpPr>
            <p:grpSpPr>
              <a:xfrm>
                <a:off x="1400864" y="1624076"/>
                <a:ext cx="560368" cy="825149"/>
                <a:chOff x="1342876" y="1647676"/>
                <a:chExt cx="560368" cy="825149"/>
              </a:xfrm>
            </p:grpSpPr>
            <p:sp>
              <p:nvSpPr>
                <p:cNvPr id="1049033"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4"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5"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34;p284"/>
            <p:cNvGrpSpPr/>
            <p:nvPr/>
          </p:nvGrpSpPr>
          <p:grpSpPr>
            <a:xfrm>
              <a:off x="2622541" y="3131028"/>
              <a:ext cx="397892" cy="646462"/>
              <a:chOff x="1400864" y="1624076"/>
              <a:chExt cx="560368" cy="910439"/>
            </a:xfrm>
          </p:grpSpPr>
          <p:grpSp>
            <p:nvGrpSpPr>
              <p:cNvPr id="249" name="Google Shape;1135;p284"/>
              <p:cNvGrpSpPr/>
              <p:nvPr/>
            </p:nvGrpSpPr>
            <p:grpSpPr>
              <a:xfrm>
                <a:off x="1400864" y="1624076"/>
                <a:ext cx="560368" cy="825149"/>
                <a:chOff x="1342876" y="1647676"/>
                <a:chExt cx="560368" cy="825149"/>
              </a:xfrm>
            </p:grpSpPr>
            <p:sp>
              <p:nvSpPr>
                <p:cNvPr id="1049036"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7"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8"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0" name="Google Shape;1140;p284"/>
            <p:cNvGrpSpPr/>
            <p:nvPr/>
          </p:nvGrpSpPr>
          <p:grpSpPr>
            <a:xfrm>
              <a:off x="4363565" y="3131028"/>
              <a:ext cx="397892" cy="646462"/>
              <a:chOff x="1400864" y="1624076"/>
              <a:chExt cx="560368" cy="910439"/>
            </a:xfrm>
          </p:grpSpPr>
          <p:grpSp>
            <p:nvGrpSpPr>
              <p:cNvPr id="251" name="Google Shape;1141;p284"/>
              <p:cNvGrpSpPr/>
              <p:nvPr/>
            </p:nvGrpSpPr>
            <p:grpSpPr>
              <a:xfrm>
                <a:off x="1400864" y="1624076"/>
                <a:ext cx="560368" cy="825149"/>
                <a:chOff x="1342876" y="1647676"/>
                <a:chExt cx="560368" cy="825149"/>
              </a:xfrm>
            </p:grpSpPr>
            <p:sp>
              <p:nvSpPr>
                <p:cNvPr id="1049039"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0"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1"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2" name="Google Shape;1146;p284"/>
            <p:cNvGrpSpPr/>
            <p:nvPr/>
          </p:nvGrpSpPr>
          <p:grpSpPr>
            <a:xfrm>
              <a:off x="6104589" y="3131028"/>
              <a:ext cx="397892" cy="646462"/>
              <a:chOff x="1400864" y="1624076"/>
              <a:chExt cx="560368" cy="910439"/>
            </a:xfrm>
          </p:grpSpPr>
          <p:grpSp>
            <p:nvGrpSpPr>
              <p:cNvPr id="253" name="Google Shape;1147;p284"/>
              <p:cNvGrpSpPr/>
              <p:nvPr/>
            </p:nvGrpSpPr>
            <p:grpSpPr>
              <a:xfrm>
                <a:off x="1400864" y="1624076"/>
                <a:ext cx="560368" cy="825149"/>
                <a:chOff x="1342876" y="1647676"/>
                <a:chExt cx="560368" cy="825149"/>
              </a:xfrm>
            </p:grpSpPr>
            <p:sp>
              <p:nvSpPr>
                <p:cNvPr id="1049042"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3"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4"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45"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6"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7"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8"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54" name="Google Shape;1156;p284"/>
          <p:cNvGrpSpPr/>
          <p:nvPr/>
        </p:nvGrpSpPr>
        <p:grpSpPr>
          <a:xfrm>
            <a:off x="881517" y="1424144"/>
            <a:ext cx="7361989" cy="646462"/>
            <a:chOff x="881517" y="2219381"/>
            <a:chExt cx="7361989" cy="646462"/>
          </a:xfrm>
        </p:grpSpPr>
        <p:grpSp>
          <p:nvGrpSpPr>
            <p:cNvPr id="255" name="Google Shape;1157;p284"/>
            <p:cNvGrpSpPr/>
            <p:nvPr/>
          </p:nvGrpSpPr>
          <p:grpSpPr>
            <a:xfrm>
              <a:off x="881517" y="2219381"/>
              <a:ext cx="397892" cy="646462"/>
              <a:chOff x="1400864" y="1624076"/>
              <a:chExt cx="560368" cy="910439"/>
            </a:xfrm>
          </p:grpSpPr>
          <p:grpSp>
            <p:nvGrpSpPr>
              <p:cNvPr id="256" name="Google Shape;1158;p284"/>
              <p:cNvGrpSpPr/>
              <p:nvPr/>
            </p:nvGrpSpPr>
            <p:grpSpPr>
              <a:xfrm>
                <a:off x="1400864" y="1624076"/>
                <a:ext cx="560368" cy="825149"/>
                <a:chOff x="1342876" y="1647676"/>
                <a:chExt cx="560368" cy="825149"/>
              </a:xfrm>
            </p:grpSpPr>
            <p:sp>
              <p:nvSpPr>
                <p:cNvPr id="1049049"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63;p284"/>
            <p:cNvGrpSpPr/>
            <p:nvPr/>
          </p:nvGrpSpPr>
          <p:grpSpPr>
            <a:xfrm>
              <a:off x="2622541" y="2219381"/>
              <a:ext cx="397892" cy="646462"/>
              <a:chOff x="1400864" y="1624076"/>
              <a:chExt cx="560368" cy="910439"/>
            </a:xfrm>
          </p:grpSpPr>
          <p:grpSp>
            <p:nvGrpSpPr>
              <p:cNvPr id="258" name="Google Shape;1164;p284"/>
              <p:cNvGrpSpPr/>
              <p:nvPr/>
            </p:nvGrpSpPr>
            <p:grpSpPr>
              <a:xfrm>
                <a:off x="1400864" y="1624076"/>
                <a:ext cx="560368" cy="825149"/>
                <a:chOff x="1342876" y="1647676"/>
                <a:chExt cx="560368" cy="825149"/>
              </a:xfrm>
            </p:grpSpPr>
            <p:sp>
              <p:nvSpPr>
                <p:cNvPr id="1049052"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69;p284"/>
            <p:cNvGrpSpPr/>
            <p:nvPr/>
          </p:nvGrpSpPr>
          <p:grpSpPr>
            <a:xfrm>
              <a:off x="4363565" y="2219381"/>
              <a:ext cx="397892" cy="646462"/>
              <a:chOff x="1400864" y="1624076"/>
              <a:chExt cx="560368" cy="910439"/>
            </a:xfrm>
          </p:grpSpPr>
          <p:grpSp>
            <p:nvGrpSpPr>
              <p:cNvPr id="260" name="Google Shape;1170;p284"/>
              <p:cNvGrpSpPr/>
              <p:nvPr/>
            </p:nvGrpSpPr>
            <p:grpSpPr>
              <a:xfrm>
                <a:off x="1400864" y="1624076"/>
                <a:ext cx="560368" cy="825149"/>
                <a:chOff x="1342876" y="1647676"/>
                <a:chExt cx="560368" cy="825149"/>
              </a:xfrm>
            </p:grpSpPr>
            <p:sp>
              <p:nvSpPr>
                <p:cNvPr id="1049055"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6"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7"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1" name="Google Shape;1175;p284"/>
            <p:cNvGrpSpPr/>
            <p:nvPr/>
          </p:nvGrpSpPr>
          <p:grpSpPr>
            <a:xfrm>
              <a:off x="6104589" y="2219381"/>
              <a:ext cx="397892" cy="646462"/>
              <a:chOff x="1400864" y="1624076"/>
              <a:chExt cx="560368" cy="910439"/>
            </a:xfrm>
          </p:grpSpPr>
          <p:grpSp>
            <p:nvGrpSpPr>
              <p:cNvPr id="262" name="Google Shape;1176;p284"/>
              <p:cNvGrpSpPr/>
              <p:nvPr/>
            </p:nvGrpSpPr>
            <p:grpSpPr>
              <a:xfrm>
                <a:off x="1400864" y="1624076"/>
                <a:ext cx="560368" cy="825149"/>
                <a:chOff x="1342876" y="1647676"/>
                <a:chExt cx="560368" cy="825149"/>
              </a:xfrm>
            </p:grpSpPr>
            <p:sp>
              <p:nvSpPr>
                <p:cNvPr id="1049058"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9"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0"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3" name="Google Shape;1181;p284"/>
            <p:cNvGrpSpPr/>
            <p:nvPr/>
          </p:nvGrpSpPr>
          <p:grpSpPr>
            <a:xfrm>
              <a:off x="7845614" y="2219381"/>
              <a:ext cx="397892" cy="646462"/>
              <a:chOff x="1400864" y="1624076"/>
              <a:chExt cx="560368" cy="910439"/>
            </a:xfrm>
          </p:grpSpPr>
          <p:grpSp>
            <p:nvGrpSpPr>
              <p:cNvPr id="264" name="Google Shape;1182;p284"/>
              <p:cNvGrpSpPr/>
              <p:nvPr/>
            </p:nvGrpSpPr>
            <p:grpSpPr>
              <a:xfrm>
                <a:off x="1400864" y="1624076"/>
                <a:ext cx="560368" cy="825149"/>
                <a:chOff x="1342876" y="1647676"/>
                <a:chExt cx="560368" cy="825149"/>
              </a:xfrm>
            </p:grpSpPr>
            <p:sp>
              <p:nvSpPr>
                <p:cNvPr id="1049061"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2"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3"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64"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5"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6"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7"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8"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6" name="Shape 1192"/>
        <p:cNvGrpSpPr/>
        <p:nvPr/>
      </p:nvGrpSpPr>
      <p:grpSpPr>
        <a:xfrm>
          <a:off x="0" y="0"/>
          <a:ext cx="0" cy="0"/>
          <a:chOff x="0" y="0"/>
          <a:chExt cx="0" cy="0"/>
        </a:xfrm>
      </p:grpSpPr>
      <p:pic>
        <p:nvPicPr>
          <p:cNvPr id="2097299" name="Google Shape;1193;p28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70"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71"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17" name="Google Shape;1196;p285"/>
          <p:cNvGrpSpPr/>
          <p:nvPr/>
        </p:nvGrpSpPr>
        <p:grpSpPr>
          <a:xfrm>
            <a:off x="1761518" y="3131028"/>
            <a:ext cx="5620964" cy="646462"/>
            <a:chOff x="881517" y="3131028"/>
            <a:chExt cx="5620964" cy="646462"/>
          </a:xfrm>
        </p:grpSpPr>
        <p:grpSp>
          <p:nvGrpSpPr>
            <p:cNvPr id="418" name="Google Shape;1197;p285"/>
            <p:cNvGrpSpPr/>
            <p:nvPr/>
          </p:nvGrpSpPr>
          <p:grpSpPr>
            <a:xfrm>
              <a:off x="881517" y="3131028"/>
              <a:ext cx="397892" cy="646462"/>
              <a:chOff x="1400864" y="1624076"/>
              <a:chExt cx="560368" cy="910439"/>
            </a:xfrm>
          </p:grpSpPr>
          <p:grpSp>
            <p:nvGrpSpPr>
              <p:cNvPr id="419" name="Google Shape;1198;p285"/>
              <p:cNvGrpSpPr/>
              <p:nvPr/>
            </p:nvGrpSpPr>
            <p:grpSpPr>
              <a:xfrm>
                <a:off x="1400864" y="1624076"/>
                <a:ext cx="560368" cy="825149"/>
                <a:chOff x="1342876" y="1647676"/>
                <a:chExt cx="560368" cy="825149"/>
              </a:xfrm>
            </p:grpSpPr>
            <p:sp>
              <p:nvSpPr>
                <p:cNvPr id="1049572"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3"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4"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03;p285"/>
            <p:cNvGrpSpPr/>
            <p:nvPr/>
          </p:nvGrpSpPr>
          <p:grpSpPr>
            <a:xfrm>
              <a:off x="2622541" y="3131028"/>
              <a:ext cx="397892" cy="646462"/>
              <a:chOff x="1400864" y="1624076"/>
              <a:chExt cx="560368" cy="910439"/>
            </a:xfrm>
          </p:grpSpPr>
          <p:grpSp>
            <p:nvGrpSpPr>
              <p:cNvPr id="421" name="Google Shape;1204;p285"/>
              <p:cNvGrpSpPr/>
              <p:nvPr/>
            </p:nvGrpSpPr>
            <p:grpSpPr>
              <a:xfrm>
                <a:off x="1400864" y="1624076"/>
                <a:ext cx="560368" cy="825149"/>
                <a:chOff x="1342876" y="1647676"/>
                <a:chExt cx="560368" cy="825149"/>
              </a:xfrm>
            </p:grpSpPr>
            <p:sp>
              <p:nvSpPr>
                <p:cNvPr id="1049575"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6"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7"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2" name="Google Shape;1209;p285"/>
            <p:cNvGrpSpPr/>
            <p:nvPr/>
          </p:nvGrpSpPr>
          <p:grpSpPr>
            <a:xfrm>
              <a:off x="4363565" y="3131028"/>
              <a:ext cx="397892" cy="646462"/>
              <a:chOff x="1400864" y="1624076"/>
              <a:chExt cx="560368" cy="910439"/>
            </a:xfrm>
          </p:grpSpPr>
          <p:grpSp>
            <p:nvGrpSpPr>
              <p:cNvPr id="423" name="Google Shape;1210;p285"/>
              <p:cNvGrpSpPr/>
              <p:nvPr/>
            </p:nvGrpSpPr>
            <p:grpSpPr>
              <a:xfrm>
                <a:off x="1400864" y="1624076"/>
                <a:ext cx="560368" cy="825149"/>
                <a:chOff x="1342876" y="1647676"/>
                <a:chExt cx="560368" cy="825149"/>
              </a:xfrm>
            </p:grpSpPr>
            <p:sp>
              <p:nvSpPr>
                <p:cNvPr id="1049578"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9"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0"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4" name="Google Shape;1215;p285"/>
            <p:cNvGrpSpPr/>
            <p:nvPr/>
          </p:nvGrpSpPr>
          <p:grpSpPr>
            <a:xfrm>
              <a:off x="6104589" y="3131028"/>
              <a:ext cx="397892" cy="646462"/>
              <a:chOff x="1400864" y="1624076"/>
              <a:chExt cx="560368" cy="910439"/>
            </a:xfrm>
          </p:grpSpPr>
          <p:grpSp>
            <p:nvGrpSpPr>
              <p:cNvPr id="425" name="Google Shape;1216;p285"/>
              <p:cNvGrpSpPr/>
              <p:nvPr/>
            </p:nvGrpSpPr>
            <p:grpSpPr>
              <a:xfrm>
                <a:off x="1400864" y="1624076"/>
                <a:ext cx="560368" cy="825149"/>
                <a:chOff x="1342876" y="1647676"/>
                <a:chExt cx="560368" cy="825149"/>
              </a:xfrm>
            </p:grpSpPr>
            <p:sp>
              <p:nvSpPr>
                <p:cNvPr id="1049581"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2"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3"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84"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5"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6"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7"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26" name="Google Shape;1225;p285"/>
          <p:cNvGrpSpPr/>
          <p:nvPr/>
        </p:nvGrpSpPr>
        <p:grpSpPr>
          <a:xfrm>
            <a:off x="881517" y="1424144"/>
            <a:ext cx="7361989" cy="646462"/>
            <a:chOff x="881517" y="2219381"/>
            <a:chExt cx="7361989" cy="646462"/>
          </a:xfrm>
        </p:grpSpPr>
        <p:grpSp>
          <p:nvGrpSpPr>
            <p:cNvPr id="427" name="Google Shape;1226;p285"/>
            <p:cNvGrpSpPr/>
            <p:nvPr/>
          </p:nvGrpSpPr>
          <p:grpSpPr>
            <a:xfrm>
              <a:off x="881517" y="2219381"/>
              <a:ext cx="397892" cy="646462"/>
              <a:chOff x="1400864" y="1624076"/>
              <a:chExt cx="560368" cy="910439"/>
            </a:xfrm>
          </p:grpSpPr>
          <p:grpSp>
            <p:nvGrpSpPr>
              <p:cNvPr id="428" name="Google Shape;1227;p285"/>
              <p:cNvGrpSpPr/>
              <p:nvPr/>
            </p:nvGrpSpPr>
            <p:grpSpPr>
              <a:xfrm>
                <a:off x="1400864" y="1624076"/>
                <a:ext cx="560368" cy="825149"/>
                <a:chOff x="1342876" y="1647676"/>
                <a:chExt cx="560368" cy="825149"/>
              </a:xfrm>
            </p:grpSpPr>
            <p:sp>
              <p:nvSpPr>
                <p:cNvPr id="104958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32;p285"/>
            <p:cNvGrpSpPr/>
            <p:nvPr/>
          </p:nvGrpSpPr>
          <p:grpSpPr>
            <a:xfrm>
              <a:off x="2622541" y="2219381"/>
              <a:ext cx="397892" cy="646462"/>
              <a:chOff x="1400864" y="1624076"/>
              <a:chExt cx="560368" cy="910439"/>
            </a:xfrm>
          </p:grpSpPr>
          <p:grpSp>
            <p:nvGrpSpPr>
              <p:cNvPr id="430" name="Google Shape;1233;p285"/>
              <p:cNvGrpSpPr/>
              <p:nvPr/>
            </p:nvGrpSpPr>
            <p:grpSpPr>
              <a:xfrm>
                <a:off x="1400864" y="1624076"/>
                <a:ext cx="560368" cy="825149"/>
                <a:chOff x="1342876" y="1647676"/>
                <a:chExt cx="560368" cy="825149"/>
              </a:xfrm>
            </p:grpSpPr>
            <p:sp>
              <p:nvSpPr>
                <p:cNvPr id="1049591"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2"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3"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38;p285"/>
            <p:cNvGrpSpPr/>
            <p:nvPr/>
          </p:nvGrpSpPr>
          <p:grpSpPr>
            <a:xfrm>
              <a:off x="4363565" y="2219381"/>
              <a:ext cx="397892" cy="646462"/>
              <a:chOff x="1400864" y="1624076"/>
              <a:chExt cx="560368" cy="910439"/>
            </a:xfrm>
          </p:grpSpPr>
          <p:grpSp>
            <p:nvGrpSpPr>
              <p:cNvPr id="432" name="Google Shape;1239;p285"/>
              <p:cNvGrpSpPr/>
              <p:nvPr/>
            </p:nvGrpSpPr>
            <p:grpSpPr>
              <a:xfrm>
                <a:off x="1400864" y="1624076"/>
                <a:ext cx="560368" cy="825149"/>
                <a:chOff x="1342876" y="1647676"/>
                <a:chExt cx="560368" cy="825149"/>
              </a:xfrm>
            </p:grpSpPr>
            <p:sp>
              <p:nvSpPr>
                <p:cNvPr id="1049594"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5"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6"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3" name="Google Shape;1244;p285"/>
            <p:cNvGrpSpPr/>
            <p:nvPr/>
          </p:nvGrpSpPr>
          <p:grpSpPr>
            <a:xfrm>
              <a:off x="6104589" y="2219381"/>
              <a:ext cx="397892" cy="646462"/>
              <a:chOff x="1400864" y="1624076"/>
              <a:chExt cx="560368" cy="910439"/>
            </a:xfrm>
          </p:grpSpPr>
          <p:grpSp>
            <p:nvGrpSpPr>
              <p:cNvPr id="434" name="Google Shape;1245;p285"/>
              <p:cNvGrpSpPr/>
              <p:nvPr/>
            </p:nvGrpSpPr>
            <p:grpSpPr>
              <a:xfrm>
                <a:off x="1400864" y="1624076"/>
                <a:ext cx="560368" cy="825149"/>
                <a:chOff x="1342876" y="1647676"/>
                <a:chExt cx="560368" cy="825149"/>
              </a:xfrm>
            </p:grpSpPr>
            <p:sp>
              <p:nvSpPr>
                <p:cNvPr id="1049597"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8"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9"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5" name="Google Shape;1250;p285"/>
            <p:cNvGrpSpPr/>
            <p:nvPr/>
          </p:nvGrpSpPr>
          <p:grpSpPr>
            <a:xfrm>
              <a:off x="7845614" y="2219381"/>
              <a:ext cx="397892" cy="646462"/>
              <a:chOff x="1400864" y="1624076"/>
              <a:chExt cx="560368" cy="910439"/>
            </a:xfrm>
          </p:grpSpPr>
          <p:grpSp>
            <p:nvGrpSpPr>
              <p:cNvPr id="436" name="Google Shape;1251;p285"/>
              <p:cNvGrpSpPr/>
              <p:nvPr/>
            </p:nvGrpSpPr>
            <p:grpSpPr>
              <a:xfrm>
                <a:off x="1400864" y="1624076"/>
                <a:ext cx="560368" cy="825149"/>
                <a:chOff x="1342876" y="1647676"/>
                <a:chExt cx="560368" cy="825149"/>
              </a:xfrm>
            </p:grpSpPr>
            <p:sp>
              <p:nvSpPr>
                <p:cNvPr id="1049600"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1"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2"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03"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4"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5"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6"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7"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8" name="Shape 1261"/>
        <p:cNvGrpSpPr/>
        <p:nvPr/>
      </p:nvGrpSpPr>
      <p:grpSpPr>
        <a:xfrm>
          <a:off x="0" y="0"/>
          <a:ext cx="0" cy="0"/>
          <a:chOff x="0" y="0"/>
          <a:chExt cx="0" cy="0"/>
        </a:xfrm>
      </p:grpSpPr>
      <p:pic>
        <p:nvPicPr>
          <p:cNvPr id="2097232" name="Google Shape;1262;p28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41"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2"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89" name="Google Shape;1265;p286"/>
          <p:cNvGrpSpPr/>
          <p:nvPr/>
        </p:nvGrpSpPr>
        <p:grpSpPr>
          <a:xfrm>
            <a:off x="1761518" y="3131028"/>
            <a:ext cx="5620964" cy="646462"/>
            <a:chOff x="881517" y="3131028"/>
            <a:chExt cx="5620964" cy="646462"/>
          </a:xfrm>
        </p:grpSpPr>
        <p:grpSp>
          <p:nvGrpSpPr>
            <p:cNvPr id="290" name="Google Shape;1266;p286"/>
            <p:cNvGrpSpPr/>
            <p:nvPr/>
          </p:nvGrpSpPr>
          <p:grpSpPr>
            <a:xfrm>
              <a:off x="881517" y="3131028"/>
              <a:ext cx="397892" cy="646462"/>
              <a:chOff x="1400864" y="1624076"/>
              <a:chExt cx="560368" cy="910439"/>
            </a:xfrm>
          </p:grpSpPr>
          <p:grpSp>
            <p:nvGrpSpPr>
              <p:cNvPr id="291" name="Google Shape;1267;p286"/>
              <p:cNvGrpSpPr/>
              <p:nvPr/>
            </p:nvGrpSpPr>
            <p:grpSpPr>
              <a:xfrm>
                <a:off x="1400864" y="1624076"/>
                <a:ext cx="560368" cy="825149"/>
                <a:chOff x="1342876" y="1647676"/>
                <a:chExt cx="560368" cy="825149"/>
              </a:xfrm>
            </p:grpSpPr>
            <p:sp>
              <p:nvSpPr>
                <p:cNvPr id="1049143"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4"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5"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72;p286"/>
            <p:cNvGrpSpPr/>
            <p:nvPr/>
          </p:nvGrpSpPr>
          <p:grpSpPr>
            <a:xfrm>
              <a:off x="2622541" y="3131028"/>
              <a:ext cx="397892" cy="646462"/>
              <a:chOff x="1400864" y="1624076"/>
              <a:chExt cx="560368" cy="910439"/>
            </a:xfrm>
          </p:grpSpPr>
          <p:grpSp>
            <p:nvGrpSpPr>
              <p:cNvPr id="293" name="Google Shape;1273;p286"/>
              <p:cNvGrpSpPr/>
              <p:nvPr/>
            </p:nvGrpSpPr>
            <p:grpSpPr>
              <a:xfrm>
                <a:off x="1400864" y="1624076"/>
                <a:ext cx="560368" cy="825149"/>
                <a:chOff x="1342876" y="1647676"/>
                <a:chExt cx="560368" cy="825149"/>
              </a:xfrm>
            </p:grpSpPr>
            <p:sp>
              <p:nvSpPr>
                <p:cNvPr id="1049146"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7"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8"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4" name="Google Shape;1278;p286"/>
            <p:cNvGrpSpPr/>
            <p:nvPr/>
          </p:nvGrpSpPr>
          <p:grpSpPr>
            <a:xfrm>
              <a:off x="4363565" y="3131028"/>
              <a:ext cx="397892" cy="646462"/>
              <a:chOff x="1400864" y="1624076"/>
              <a:chExt cx="560368" cy="910439"/>
            </a:xfrm>
          </p:grpSpPr>
          <p:grpSp>
            <p:nvGrpSpPr>
              <p:cNvPr id="295" name="Google Shape;1279;p286"/>
              <p:cNvGrpSpPr/>
              <p:nvPr/>
            </p:nvGrpSpPr>
            <p:grpSpPr>
              <a:xfrm>
                <a:off x="1400864" y="1624076"/>
                <a:ext cx="560368" cy="825149"/>
                <a:chOff x="1342876" y="1647676"/>
                <a:chExt cx="560368" cy="825149"/>
              </a:xfrm>
            </p:grpSpPr>
            <p:sp>
              <p:nvSpPr>
                <p:cNvPr id="1049149"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0"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1"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6" name="Google Shape;1284;p286"/>
            <p:cNvGrpSpPr/>
            <p:nvPr/>
          </p:nvGrpSpPr>
          <p:grpSpPr>
            <a:xfrm>
              <a:off x="6104589" y="3131028"/>
              <a:ext cx="397892" cy="646462"/>
              <a:chOff x="1400864" y="1624076"/>
              <a:chExt cx="560368" cy="910439"/>
            </a:xfrm>
          </p:grpSpPr>
          <p:grpSp>
            <p:nvGrpSpPr>
              <p:cNvPr id="297" name="Google Shape;1285;p286"/>
              <p:cNvGrpSpPr/>
              <p:nvPr/>
            </p:nvGrpSpPr>
            <p:grpSpPr>
              <a:xfrm>
                <a:off x="1400864" y="1624076"/>
                <a:ext cx="560368" cy="825149"/>
                <a:chOff x="1342876" y="1647676"/>
                <a:chExt cx="560368" cy="825149"/>
              </a:xfrm>
            </p:grpSpPr>
            <p:sp>
              <p:nvSpPr>
                <p:cNvPr id="1049152"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3"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4"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5"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6"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7"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8"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98" name="Google Shape;1294;p286"/>
          <p:cNvGrpSpPr/>
          <p:nvPr/>
        </p:nvGrpSpPr>
        <p:grpSpPr>
          <a:xfrm>
            <a:off x="881517" y="1424144"/>
            <a:ext cx="7361989" cy="646462"/>
            <a:chOff x="881517" y="2219381"/>
            <a:chExt cx="7361989" cy="646462"/>
          </a:xfrm>
        </p:grpSpPr>
        <p:grpSp>
          <p:nvGrpSpPr>
            <p:cNvPr id="299" name="Google Shape;1295;p286"/>
            <p:cNvGrpSpPr/>
            <p:nvPr/>
          </p:nvGrpSpPr>
          <p:grpSpPr>
            <a:xfrm>
              <a:off x="881517" y="2219381"/>
              <a:ext cx="397892" cy="646462"/>
              <a:chOff x="1400864" y="1624076"/>
              <a:chExt cx="560368" cy="910439"/>
            </a:xfrm>
          </p:grpSpPr>
          <p:grpSp>
            <p:nvGrpSpPr>
              <p:cNvPr id="300" name="Google Shape;1296;p286"/>
              <p:cNvGrpSpPr/>
              <p:nvPr/>
            </p:nvGrpSpPr>
            <p:grpSpPr>
              <a:xfrm>
                <a:off x="1400864" y="1624076"/>
                <a:ext cx="560368" cy="825149"/>
                <a:chOff x="1342876" y="1647676"/>
                <a:chExt cx="560368" cy="825149"/>
              </a:xfrm>
            </p:grpSpPr>
            <p:sp>
              <p:nvSpPr>
                <p:cNvPr id="1049159"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01;p286"/>
            <p:cNvGrpSpPr/>
            <p:nvPr/>
          </p:nvGrpSpPr>
          <p:grpSpPr>
            <a:xfrm>
              <a:off x="2622541" y="2219381"/>
              <a:ext cx="397892" cy="646462"/>
              <a:chOff x="1400864" y="1624076"/>
              <a:chExt cx="560368" cy="910439"/>
            </a:xfrm>
          </p:grpSpPr>
          <p:grpSp>
            <p:nvGrpSpPr>
              <p:cNvPr id="302" name="Google Shape;1302;p286"/>
              <p:cNvGrpSpPr/>
              <p:nvPr/>
            </p:nvGrpSpPr>
            <p:grpSpPr>
              <a:xfrm>
                <a:off x="1400864" y="1624076"/>
                <a:ext cx="560368" cy="825149"/>
                <a:chOff x="1342876" y="1647676"/>
                <a:chExt cx="560368" cy="825149"/>
              </a:xfrm>
            </p:grpSpPr>
            <p:sp>
              <p:nvSpPr>
                <p:cNvPr id="1049162"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07;p286"/>
            <p:cNvGrpSpPr/>
            <p:nvPr/>
          </p:nvGrpSpPr>
          <p:grpSpPr>
            <a:xfrm>
              <a:off x="4363565" y="2219381"/>
              <a:ext cx="397892" cy="646462"/>
              <a:chOff x="1400864" y="1624076"/>
              <a:chExt cx="560368" cy="910439"/>
            </a:xfrm>
          </p:grpSpPr>
          <p:grpSp>
            <p:nvGrpSpPr>
              <p:cNvPr id="304" name="Google Shape;1308;p286"/>
              <p:cNvGrpSpPr/>
              <p:nvPr/>
            </p:nvGrpSpPr>
            <p:grpSpPr>
              <a:xfrm>
                <a:off x="1400864" y="1624076"/>
                <a:ext cx="560368" cy="825149"/>
                <a:chOff x="1342876" y="1647676"/>
                <a:chExt cx="560368" cy="825149"/>
              </a:xfrm>
            </p:grpSpPr>
            <p:sp>
              <p:nvSpPr>
                <p:cNvPr id="1049165"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5" name="Google Shape;1313;p286"/>
            <p:cNvGrpSpPr/>
            <p:nvPr/>
          </p:nvGrpSpPr>
          <p:grpSpPr>
            <a:xfrm>
              <a:off x="6104589" y="2219381"/>
              <a:ext cx="397892" cy="646462"/>
              <a:chOff x="1400864" y="1624076"/>
              <a:chExt cx="560368" cy="910439"/>
            </a:xfrm>
          </p:grpSpPr>
          <p:grpSp>
            <p:nvGrpSpPr>
              <p:cNvPr id="306" name="Google Shape;1314;p286"/>
              <p:cNvGrpSpPr/>
              <p:nvPr/>
            </p:nvGrpSpPr>
            <p:grpSpPr>
              <a:xfrm>
                <a:off x="1400864" y="1624076"/>
                <a:ext cx="560368" cy="825149"/>
                <a:chOff x="1342876" y="1647676"/>
                <a:chExt cx="560368" cy="825149"/>
              </a:xfrm>
            </p:grpSpPr>
            <p:sp>
              <p:nvSpPr>
                <p:cNvPr id="1049168"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0"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7" name="Google Shape;1319;p286"/>
            <p:cNvGrpSpPr/>
            <p:nvPr/>
          </p:nvGrpSpPr>
          <p:grpSpPr>
            <a:xfrm>
              <a:off x="7845614" y="2219381"/>
              <a:ext cx="397892" cy="646462"/>
              <a:chOff x="1400864" y="1624076"/>
              <a:chExt cx="560368" cy="910439"/>
            </a:xfrm>
          </p:grpSpPr>
          <p:grpSp>
            <p:nvGrpSpPr>
              <p:cNvPr id="308" name="Google Shape;1320;p286"/>
              <p:cNvGrpSpPr/>
              <p:nvPr/>
            </p:nvGrpSpPr>
            <p:grpSpPr>
              <a:xfrm>
                <a:off x="1400864" y="1624076"/>
                <a:ext cx="560368" cy="825149"/>
                <a:chOff x="1342876" y="1647676"/>
                <a:chExt cx="560368" cy="825149"/>
              </a:xfrm>
            </p:grpSpPr>
            <p:sp>
              <p:nvSpPr>
                <p:cNvPr id="1049171"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2"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3"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4"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5"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6"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7"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8"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63" name="Shape 1330"/>
        <p:cNvGrpSpPr/>
        <p:nvPr/>
      </p:nvGrpSpPr>
      <p:grpSpPr>
        <a:xfrm>
          <a:off x="0" y="0"/>
          <a:ext cx="0" cy="0"/>
          <a:chOff x="0" y="0"/>
          <a:chExt cx="0" cy="0"/>
        </a:xfrm>
      </p:grpSpPr>
      <p:pic>
        <p:nvPicPr>
          <p:cNvPr id="2097307" name="Google Shape;1331;p28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79"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80"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64" name="Google Shape;1334;p287"/>
          <p:cNvGrpSpPr/>
          <p:nvPr/>
        </p:nvGrpSpPr>
        <p:grpSpPr>
          <a:xfrm>
            <a:off x="881517" y="3131028"/>
            <a:ext cx="7361989" cy="646462"/>
            <a:chOff x="881517" y="2219381"/>
            <a:chExt cx="7361989" cy="646462"/>
          </a:xfrm>
        </p:grpSpPr>
        <p:grpSp>
          <p:nvGrpSpPr>
            <p:cNvPr id="465" name="Google Shape;1335;p287"/>
            <p:cNvGrpSpPr/>
            <p:nvPr/>
          </p:nvGrpSpPr>
          <p:grpSpPr>
            <a:xfrm>
              <a:off x="881517" y="2219381"/>
              <a:ext cx="397892" cy="646462"/>
              <a:chOff x="1400864" y="1624076"/>
              <a:chExt cx="560368" cy="910439"/>
            </a:xfrm>
          </p:grpSpPr>
          <p:grpSp>
            <p:nvGrpSpPr>
              <p:cNvPr id="466" name="Google Shape;1336;p287"/>
              <p:cNvGrpSpPr/>
              <p:nvPr/>
            </p:nvGrpSpPr>
            <p:grpSpPr>
              <a:xfrm>
                <a:off x="1400864" y="1624076"/>
                <a:ext cx="560368" cy="825149"/>
                <a:chOff x="1342876" y="1647676"/>
                <a:chExt cx="560368" cy="825149"/>
              </a:xfrm>
            </p:grpSpPr>
            <p:sp>
              <p:nvSpPr>
                <p:cNvPr id="1049681"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2"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3"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41;p287"/>
            <p:cNvGrpSpPr/>
            <p:nvPr/>
          </p:nvGrpSpPr>
          <p:grpSpPr>
            <a:xfrm>
              <a:off x="2622541" y="2219381"/>
              <a:ext cx="397892" cy="646462"/>
              <a:chOff x="1400864" y="1624076"/>
              <a:chExt cx="560368" cy="910439"/>
            </a:xfrm>
          </p:grpSpPr>
          <p:grpSp>
            <p:nvGrpSpPr>
              <p:cNvPr id="468" name="Google Shape;1342;p287"/>
              <p:cNvGrpSpPr/>
              <p:nvPr/>
            </p:nvGrpSpPr>
            <p:grpSpPr>
              <a:xfrm>
                <a:off x="1400864" y="1624076"/>
                <a:ext cx="560368" cy="825149"/>
                <a:chOff x="1342876" y="1647676"/>
                <a:chExt cx="560368" cy="825149"/>
              </a:xfrm>
            </p:grpSpPr>
            <p:sp>
              <p:nvSpPr>
                <p:cNvPr id="1049684"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5"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6"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47;p287"/>
            <p:cNvGrpSpPr/>
            <p:nvPr/>
          </p:nvGrpSpPr>
          <p:grpSpPr>
            <a:xfrm>
              <a:off x="4363565" y="2219381"/>
              <a:ext cx="397892" cy="646462"/>
              <a:chOff x="1400864" y="1624076"/>
              <a:chExt cx="560368" cy="910439"/>
            </a:xfrm>
          </p:grpSpPr>
          <p:grpSp>
            <p:nvGrpSpPr>
              <p:cNvPr id="470" name="Google Shape;1348;p287"/>
              <p:cNvGrpSpPr/>
              <p:nvPr/>
            </p:nvGrpSpPr>
            <p:grpSpPr>
              <a:xfrm>
                <a:off x="1400864" y="1624076"/>
                <a:ext cx="560368" cy="825149"/>
                <a:chOff x="1342876" y="1647676"/>
                <a:chExt cx="560368" cy="825149"/>
              </a:xfrm>
            </p:grpSpPr>
            <p:sp>
              <p:nvSpPr>
                <p:cNvPr id="1049687"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8"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9"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1" name="Google Shape;1353;p287"/>
            <p:cNvGrpSpPr/>
            <p:nvPr/>
          </p:nvGrpSpPr>
          <p:grpSpPr>
            <a:xfrm>
              <a:off x="6104589" y="2219381"/>
              <a:ext cx="397892" cy="646462"/>
              <a:chOff x="1400864" y="1624076"/>
              <a:chExt cx="560368" cy="910439"/>
            </a:xfrm>
          </p:grpSpPr>
          <p:grpSp>
            <p:nvGrpSpPr>
              <p:cNvPr id="472" name="Google Shape;1354;p287"/>
              <p:cNvGrpSpPr/>
              <p:nvPr/>
            </p:nvGrpSpPr>
            <p:grpSpPr>
              <a:xfrm>
                <a:off x="1400864" y="1624076"/>
                <a:ext cx="560368" cy="825149"/>
                <a:chOff x="1342876" y="1647676"/>
                <a:chExt cx="560368" cy="825149"/>
              </a:xfrm>
            </p:grpSpPr>
            <p:sp>
              <p:nvSpPr>
                <p:cNvPr id="1049690"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1"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2"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3" name="Google Shape;1359;p287"/>
            <p:cNvGrpSpPr/>
            <p:nvPr/>
          </p:nvGrpSpPr>
          <p:grpSpPr>
            <a:xfrm>
              <a:off x="7845614" y="2219381"/>
              <a:ext cx="397892" cy="646462"/>
              <a:chOff x="1400864" y="1624076"/>
              <a:chExt cx="560368" cy="910439"/>
            </a:xfrm>
          </p:grpSpPr>
          <p:grpSp>
            <p:nvGrpSpPr>
              <p:cNvPr id="474" name="Google Shape;1360;p287"/>
              <p:cNvGrpSpPr/>
              <p:nvPr/>
            </p:nvGrpSpPr>
            <p:grpSpPr>
              <a:xfrm>
                <a:off x="1400864" y="1624076"/>
                <a:ext cx="560368" cy="825149"/>
                <a:chOff x="1342876" y="1647676"/>
                <a:chExt cx="560368" cy="825149"/>
              </a:xfrm>
            </p:grpSpPr>
            <p:sp>
              <p:nvSpPr>
                <p:cNvPr id="1049693"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5"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96"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7"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8"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9"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0"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75" name="Google Shape;1370;p287"/>
          <p:cNvGrpSpPr/>
          <p:nvPr/>
        </p:nvGrpSpPr>
        <p:grpSpPr>
          <a:xfrm>
            <a:off x="881517" y="1424144"/>
            <a:ext cx="7361989" cy="646462"/>
            <a:chOff x="881517" y="2219381"/>
            <a:chExt cx="7361989" cy="646462"/>
          </a:xfrm>
        </p:grpSpPr>
        <p:grpSp>
          <p:nvGrpSpPr>
            <p:cNvPr id="476" name="Google Shape;1371;p287"/>
            <p:cNvGrpSpPr/>
            <p:nvPr/>
          </p:nvGrpSpPr>
          <p:grpSpPr>
            <a:xfrm>
              <a:off x="881517" y="2219381"/>
              <a:ext cx="397892" cy="646462"/>
              <a:chOff x="1400864" y="1624076"/>
              <a:chExt cx="560368" cy="910439"/>
            </a:xfrm>
          </p:grpSpPr>
          <p:grpSp>
            <p:nvGrpSpPr>
              <p:cNvPr id="477" name="Google Shape;1372;p287"/>
              <p:cNvGrpSpPr/>
              <p:nvPr/>
            </p:nvGrpSpPr>
            <p:grpSpPr>
              <a:xfrm>
                <a:off x="1400864" y="1624076"/>
                <a:ext cx="560368" cy="825149"/>
                <a:chOff x="1342876" y="1647676"/>
                <a:chExt cx="560368" cy="825149"/>
              </a:xfrm>
            </p:grpSpPr>
            <p:sp>
              <p:nvSpPr>
                <p:cNvPr id="1049701"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77;p287"/>
            <p:cNvGrpSpPr/>
            <p:nvPr/>
          </p:nvGrpSpPr>
          <p:grpSpPr>
            <a:xfrm>
              <a:off x="2622541" y="2219381"/>
              <a:ext cx="397892" cy="646462"/>
              <a:chOff x="1400864" y="1624076"/>
              <a:chExt cx="560368" cy="910439"/>
            </a:xfrm>
          </p:grpSpPr>
          <p:grpSp>
            <p:nvGrpSpPr>
              <p:cNvPr id="479" name="Google Shape;1378;p287"/>
              <p:cNvGrpSpPr/>
              <p:nvPr/>
            </p:nvGrpSpPr>
            <p:grpSpPr>
              <a:xfrm>
                <a:off x="1400864" y="1624076"/>
                <a:ext cx="560368" cy="825149"/>
                <a:chOff x="1342876" y="1647676"/>
                <a:chExt cx="560368" cy="825149"/>
              </a:xfrm>
            </p:grpSpPr>
            <p:sp>
              <p:nvSpPr>
                <p:cNvPr id="1049704"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5"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6"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83;p287"/>
            <p:cNvGrpSpPr/>
            <p:nvPr/>
          </p:nvGrpSpPr>
          <p:grpSpPr>
            <a:xfrm>
              <a:off x="4363565" y="2219381"/>
              <a:ext cx="397892" cy="646462"/>
              <a:chOff x="1400864" y="1624076"/>
              <a:chExt cx="560368" cy="910439"/>
            </a:xfrm>
          </p:grpSpPr>
          <p:grpSp>
            <p:nvGrpSpPr>
              <p:cNvPr id="481" name="Google Shape;1384;p287"/>
              <p:cNvGrpSpPr/>
              <p:nvPr/>
            </p:nvGrpSpPr>
            <p:grpSpPr>
              <a:xfrm>
                <a:off x="1400864" y="1624076"/>
                <a:ext cx="560368" cy="825149"/>
                <a:chOff x="1342876" y="1647676"/>
                <a:chExt cx="560368" cy="825149"/>
              </a:xfrm>
            </p:grpSpPr>
            <p:sp>
              <p:nvSpPr>
                <p:cNvPr id="1049707"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9"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2" name="Google Shape;1389;p287"/>
            <p:cNvGrpSpPr/>
            <p:nvPr/>
          </p:nvGrpSpPr>
          <p:grpSpPr>
            <a:xfrm>
              <a:off x="6104589" y="2219381"/>
              <a:ext cx="397892" cy="646462"/>
              <a:chOff x="1400864" y="1624076"/>
              <a:chExt cx="560368" cy="910439"/>
            </a:xfrm>
          </p:grpSpPr>
          <p:grpSp>
            <p:nvGrpSpPr>
              <p:cNvPr id="483" name="Google Shape;1390;p287"/>
              <p:cNvGrpSpPr/>
              <p:nvPr/>
            </p:nvGrpSpPr>
            <p:grpSpPr>
              <a:xfrm>
                <a:off x="1400864" y="1624076"/>
                <a:ext cx="560368" cy="825149"/>
                <a:chOff x="1342876" y="1647676"/>
                <a:chExt cx="560368" cy="825149"/>
              </a:xfrm>
            </p:grpSpPr>
            <p:sp>
              <p:nvSpPr>
                <p:cNvPr id="1049710"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2"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4" name="Google Shape;1395;p287"/>
            <p:cNvGrpSpPr/>
            <p:nvPr/>
          </p:nvGrpSpPr>
          <p:grpSpPr>
            <a:xfrm>
              <a:off x="7845614" y="2219381"/>
              <a:ext cx="397892" cy="646462"/>
              <a:chOff x="1400864" y="1624076"/>
              <a:chExt cx="560368" cy="910439"/>
            </a:xfrm>
          </p:grpSpPr>
          <p:grpSp>
            <p:nvGrpSpPr>
              <p:cNvPr id="485" name="Google Shape;1396;p287"/>
              <p:cNvGrpSpPr/>
              <p:nvPr/>
            </p:nvGrpSpPr>
            <p:grpSpPr>
              <a:xfrm>
                <a:off x="1400864" y="1624076"/>
                <a:ext cx="560368" cy="825149"/>
                <a:chOff x="1342876" y="1647676"/>
                <a:chExt cx="560368" cy="825149"/>
              </a:xfrm>
            </p:grpSpPr>
            <p:sp>
              <p:nvSpPr>
                <p:cNvPr id="1049713"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5"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16"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7"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8"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9"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0"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73" name="Shape 1406"/>
        <p:cNvGrpSpPr/>
        <p:nvPr/>
      </p:nvGrpSpPr>
      <p:grpSpPr>
        <a:xfrm>
          <a:off x="0" y="0"/>
          <a:ext cx="0" cy="0"/>
          <a:chOff x="0" y="0"/>
          <a:chExt cx="0" cy="0"/>
        </a:xfrm>
      </p:grpSpPr>
      <p:pic>
        <p:nvPicPr>
          <p:cNvPr id="2097175" name="Google Shape;1407;p28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70"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1"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74" name="Google Shape;1410;p288"/>
          <p:cNvGrpSpPr/>
          <p:nvPr/>
        </p:nvGrpSpPr>
        <p:grpSpPr>
          <a:xfrm>
            <a:off x="2805107" y="1224889"/>
            <a:ext cx="3533786" cy="3185052"/>
            <a:chOff x="2801099" y="1114361"/>
            <a:chExt cx="3533786" cy="3185052"/>
          </a:xfrm>
        </p:grpSpPr>
        <p:grpSp>
          <p:nvGrpSpPr>
            <p:cNvPr id="175" name="Google Shape;1411;p288"/>
            <p:cNvGrpSpPr/>
            <p:nvPr/>
          </p:nvGrpSpPr>
          <p:grpSpPr>
            <a:xfrm>
              <a:off x="2801099" y="1228944"/>
              <a:ext cx="3533786" cy="2955886"/>
              <a:chOff x="2801099" y="1066147"/>
              <a:chExt cx="3533786" cy="2955886"/>
            </a:xfrm>
          </p:grpSpPr>
          <p:grpSp>
            <p:nvGrpSpPr>
              <p:cNvPr id="176" name="Google Shape;1412;p288"/>
              <p:cNvGrpSpPr/>
              <p:nvPr/>
            </p:nvGrpSpPr>
            <p:grpSpPr>
              <a:xfrm>
                <a:off x="6252959" y="1066147"/>
                <a:ext cx="81926" cy="2955886"/>
                <a:chOff x="6252959" y="1066147"/>
                <a:chExt cx="81926" cy="2955886"/>
              </a:xfrm>
            </p:grpSpPr>
            <p:sp>
              <p:nvSpPr>
                <p:cNvPr id="1048672"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3"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4"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5"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6"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7" name="Google Shape;1418;p288"/>
              <p:cNvGrpSpPr/>
              <p:nvPr/>
            </p:nvGrpSpPr>
            <p:grpSpPr>
              <a:xfrm>
                <a:off x="2801099" y="1066147"/>
                <a:ext cx="81926" cy="2955886"/>
                <a:chOff x="2801099" y="1066147"/>
                <a:chExt cx="81926" cy="2955886"/>
              </a:xfrm>
            </p:grpSpPr>
            <p:sp>
              <p:nvSpPr>
                <p:cNvPr id="1048677"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8"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78" name="Google Shape;1424;p288"/>
            <p:cNvGrpSpPr/>
            <p:nvPr/>
          </p:nvGrpSpPr>
          <p:grpSpPr>
            <a:xfrm>
              <a:off x="2975830" y="1114361"/>
              <a:ext cx="3184323" cy="3185052"/>
              <a:chOff x="2908735" y="1068601"/>
              <a:chExt cx="3326530" cy="3327292"/>
            </a:xfrm>
          </p:grpSpPr>
          <p:sp>
            <p:nvSpPr>
              <p:cNvPr id="1048682"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3"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4"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5"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6"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7"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8"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14"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5"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6"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7"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8"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9"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0"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1"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2"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3"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6" name="Shape 1467"/>
        <p:cNvGrpSpPr/>
        <p:nvPr/>
      </p:nvGrpSpPr>
      <p:grpSpPr>
        <a:xfrm>
          <a:off x="0" y="0"/>
          <a:ext cx="0" cy="0"/>
          <a:chOff x="0" y="0"/>
          <a:chExt cx="0" cy="0"/>
        </a:xfrm>
      </p:grpSpPr>
      <p:pic>
        <p:nvPicPr>
          <p:cNvPr id="2097249" name="Google Shape;1468;p28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97"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8"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7" name="Shape 1471"/>
        <p:cNvGrpSpPr/>
        <p:nvPr/>
      </p:nvGrpSpPr>
      <p:grpSpPr>
        <a:xfrm>
          <a:off x="0" y="0"/>
          <a:ext cx="0" cy="0"/>
          <a:chOff x="0" y="0"/>
          <a:chExt cx="0" cy="0"/>
        </a:xfrm>
      </p:grpSpPr>
      <p:sp>
        <p:nvSpPr>
          <p:cNvPr id="1048754" name="Google Shape;1472;p290" descr="Background pattern  Description automatically generated"/>
          <p:cNvSpPr/>
          <p:nvPr/>
        </p:nvSpPr>
        <p:spPr>
          <a:xfrm>
            <a:off x="0" y="0"/>
            <a:ext cx="9144001" cy="5143500"/>
          </a:xfrm>
          <a:prstGeom prst="rect"/>
          <a:solidFill>
            <a:srgbClr val="FFFFFF"/>
          </a:solidFill>
          <a:ln>
            <a:noFill/>
          </a:ln>
        </p:spPr>
      </p:sp>
      <p:pic>
        <p:nvPicPr>
          <p:cNvPr id="2097180" name="Google Shape;1473;p29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188"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55"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56"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4" name="Shape 1478"/>
        <p:cNvGrpSpPr/>
        <p:nvPr/>
      </p:nvGrpSpPr>
      <p:grpSpPr>
        <a:xfrm>
          <a:off x="0" y="0"/>
          <a:ext cx="0" cy="0"/>
          <a:chOff x="0" y="0"/>
          <a:chExt cx="0" cy="0"/>
        </a:xfrm>
      </p:grpSpPr>
      <p:sp>
        <p:nvSpPr>
          <p:cNvPr id="1049427" name="Google Shape;1479;p291" descr="Background pattern  Description automatically generated"/>
          <p:cNvSpPr/>
          <p:nvPr/>
        </p:nvSpPr>
        <p:spPr>
          <a:xfrm>
            <a:off x="0" y="0"/>
            <a:ext cx="9144001" cy="5143500"/>
          </a:xfrm>
          <a:prstGeom prst="rect"/>
          <a:solidFill>
            <a:srgbClr val="FFFFFF"/>
          </a:solidFill>
          <a:ln>
            <a:noFill/>
          </a:ln>
        </p:spPr>
      </p:sp>
      <p:pic>
        <p:nvPicPr>
          <p:cNvPr id="2097274" name="Google Shape;1480;p29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75"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28"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29"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11" name="Shape 1485"/>
        <p:cNvGrpSpPr/>
        <p:nvPr/>
      </p:nvGrpSpPr>
      <p:grpSpPr>
        <a:xfrm>
          <a:off x="0" y="0"/>
          <a:ext cx="0" cy="0"/>
          <a:chOff x="0" y="0"/>
          <a:chExt cx="0" cy="0"/>
        </a:xfrm>
      </p:grpSpPr>
      <p:sp>
        <p:nvSpPr>
          <p:cNvPr id="1048876" name="Google Shape;1486;p292" descr="Background pattern  Description automatically generated"/>
          <p:cNvSpPr/>
          <p:nvPr/>
        </p:nvSpPr>
        <p:spPr>
          <a:xfrm>
            <a:off x="0" y="0"/>
            <a:ext cx="9144001" cy="5143500"/>
          </a:xfrm>
          <a:prstGeom prst="rect"/>
          <a:solidFill>
            <a:srgbClr val="FFFFFF"/>
          </a:solidFill>
          <a:ln>
            <a:noFill/>
          </a:ln>
        </p:spPr>
      </p:sp>
      <p:pic>
        <p:nvPicPr>
          <p:cNvPr id="2097197" name="Google Shape;1487;p29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12"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77"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78"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5" name="Shape 51"/>
        <p:cNvGrpSpPr/>
        <p:nvPr/>
      </p:nvGrpSpPr>
      <p:grpSpPr>
        <a:xfrm>
          <a:off x="0" y="0"/>
          <a:ext cx="0" cy="0"/>
          <a:chOff x="0" y="0"/>
          <a:chExt cx="0" cy="0"/>
        </a:xfrm>
      </p:grpSpPr>
      <p:sp>
        <p:nvSpPr>
          <p:cNvPr id="1049514"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1" name="Google Shape;53;p22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15" name="Google Shape;54;p221"/>
          <p:cNvSpPr>
            <a:spLocks noGrp="1"/>
          </p:cNvSpPr>
          <p:nvPr>
            <p:ph type="pic" idx="2"/>
          </p:nvPr>
        </p:nvSpPr>
        <p:spPr>
          <a:xfrm>
            <a:off x="4983850" y="776920"/>
            <a:ext cx="4160150" cy="4050508"/>
          </a:xfrm>
          <a:prstGeom prst="rect"/>
          <a:noFill/>
          <a:ln>
            <a:noFill/>
          </a:ln>
        </p:spPr>
      </p:sp>
      <p:sp>
        <p:nvSpPr>
          <p:cNvPr id="1049516"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7"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8"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11" name="Shape 1492"/>
        <p:cNvGrpSpPr/>
        <p:nvPr/>
      </p:nvGrpSpPr>
      <p:grpSpPr>
        <a:xfrm>
          <a:off x="0" y="0"/>
          <a:ext cx="0" cy="0"/>
          <a:chOff x="0" y="0"/>
          <a:chExt cx="0" cy="0"/>
        </a:xfrm>
      </p:grpSpPr>
      <p:sp>
        <p:nvSpPr>
          <p:cNvPr id="1049556" name="Google Shape;1493;p293" descr="Background pattern  Description automatically generated"/>
          <p:cNvSpPr/>
          <p:nvPr/>
        </p:nvSpPr>
        <p:spPr>
          <a:xfrm>
            <a:off x="0" y="0"/>
            <a:ext cx="9144001" cy="5143500"/>
          </a:xfrm>
          <a:prstGeom prst="rect"/>
          <a:solidFill>
            <a:srgbClr val="FFFFFF"/>
          </a:solidFill>
          <a:ln>
            <a:noFill/>
          </a:ln>
        </p:spPr>
      </p:sp>
      <p:pic>
        <p:nvPicPr>
          <p:cNvPr id="2097295" name="Google Shape;1494;p29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412"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57"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panose="020B0604020202020204"/>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13" name="Google Shape;1498;p293"/>
          <p:cNvGrpSpPr/>
          <p:nvPr/>
        </p:nvGrpSpPr>
        <p:grpSpPr>
          <a:xfrm>
            <a:off x="1492092" y="3662045"/>
            <a:ext cx="6159817" cy="71120"/>
            <a:chOff x="2145983" y="2931954"/>
            <a:chExt cx="6159817" cy="71120"/>
          </a:xfrm>
        </p:grpSpPr>
        <p:sp>
          <p:nvSpPr>
            <p:cNvPr id="1049558"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9"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0"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83" name="Shape 1502"/>
        <p:cNvGrpSpPr/>
        <p:nvPr/>
      </p:nvGrpSpPr>
      <p:grpSpPr>
        <a:xfrm>
          <a:off x="0" y="0"/>
          <a:ext cx="0" cy="0"/>
          <a:chOff x="0" y="0"/>
          <a:chExt cx="0" cy="0"/>
        </a:xfrm>
      </p:grpSpPr>
      <p:grpSp>
        <p:nvGrpSpPr>
          <p:cNvPr id="284" name="Google Shape;1503;p294"/>
          <p:cNvGrpSpPr/>
          <p:nvPr/>
        </p:nvGrpSpPr>
        <p:grpSpPr>
          <a:xfrm>
            <a:off x="444" y="0"/>
            <a:ext cx="9143556" cy="5143500"/>
            <a:chOff x="444" y="317809"/>
            <a:chExt cx="9143556" cy="5143500"/>
          </a:xfrm>
        </p:grpSpPr>
        <p:pic>
          <p:nvPicPr>
            <p:cNvPr id="2097228"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9"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0" name="Google Shape;1506;p29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85" name="Google Shape;1507;p294"/>
          <p:cNvGrpSpPr/>
          <p:nvPr/>
        </p:nvGrpSpPr>
        <p:grpSpPr>
          <a:xfrm>
            <a:off x="904073" y="1547578"/>
            <a:ext cx="7494348" cy="2133815"/>
            <a:chOff x="822793" y="1506938"/>
            <a:chExt cx="7494348" cy="2133815"/>
          </a:xfrm>
        </p:grpSpPr>
        <p:sp>
          <p:nvSpPr>
            <p:cNvPr id="1049122"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86" name="Google Shape;1509;p294"/>
            <p:cNvGrpSpPr/>
            <p:nvPr/>
          </p:nvGrpSpPr>
          <p:grpSpPr>
            <a:xfrm>
              <a:off x="822793" y="1506938"/>
              <a:ext cx="7391734" cy="1999241"/>
              <a:chOff x="1565910" y="1469735"/>
              <a:chExt cx="6079542" cy="2048377"/>
            </a:xfrm>
          </p:grpSpPr>
          <p:sp>
            <p:nvSpPr>
              <p:cNvPr id="1049123"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24"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25"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82" name="Shape 1513"/>
        <p:cNvGrpSpPr/>
        <p:nvPr/>
      </p:nvGrpSpPr>
      <p:grpSpPr>
        <a:xfrm>
          <a:off x="0" y="0"/>
          <a:ext cx="0" cy="0"/>
          <a:chOff x="0" y="0"/>
          <a:chExt cx="0" cy="0"/>
        </a:xfrm>
      </p:grpSpPr>
      <p:grpSp>
        <p:nvGrpSpPr>
          <p:cNvPr id="383" name="Google Shape;1514;p295"/>
          <p:cNvGrpSpPr/>
          <p:nvPr/>
        </p:nvGrpSpPr>
        <p:grpSpPr>
          <a:xfrm>
            <a:off x="444" y="0"/>
            <a:ext cx="9143556" cy="5143500"/>
            <a:chOff x="444" y="317809"/>
            <a:chExt cx="9143556" cy="5143500"/>
          </a:xfrm>
        </p:grpSpPr>
        <p:pic>
          <p:nvPicPr>
            <p:cNvPr id="2097283"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4"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5" name="Google Shape;1517;p29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84" name="Google Shape;1518;p295"/>
          <p:cNvGrpSpPr/>
          <p:nvPr/>
        </p:nvGrpSpPr>
        <p:grpSpPr>
          <a:xfrm>
            <a:off x="904073" y="1547578"/>
            <a:ext cx="7494348" cy="2133815"/>
            <a:chOff x="822793" y="1506938"/>
            <a:chExt cx="7494348" cy="2133815"/>
          </a:xfrm>
        </p:grpSpPr>
        <p:sp>
          <p:nvSpPr>
            <p:cNvPr id="1049463"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5" name="Google Shape;1520;p295"/>
            <p:cNvGrpSpPr/>
            <p:nvPr/>
          </p:nvGrpSpPr>
          <p:grpSpPr>
            <a:xfrm>
              <a:off x="822793" y="1506938"/>
              <a:ext cx="7391734" cy="1999241"/>
              <a:chOff x="1565910" y="1469735"/>
              <a:chExt cx="6079542" cy="2048377"/>
            </a:xfrm>
          </p:grpSpPr>
          <p:sp>
            <p:nvSpPr>
              <p:cNvPr id="1049464"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65"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66"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20" name="Shape 1524"/>
        <p:cNvGrpSpPr/>
        <p:nvPr/>
      </p:nvGrpSpPr>
      <p:grpSpPr>
        <a:xfrm>
          <a:off x="0" y="0"/>
          <a:ext cx="0" cy="0"/>
          <a:chOff x="0" y="0"/>
          <a:chExt cx="0" cy="0"/>
        </a:xfrm>
      </p:grpSpPr>
      <p:grpSp>
        <p:nvGrpSpPr>
          <p:cNvPr id="221" name="Google Shape;1525;p296"/>
          <p:cNvGrpSpPr/>
          <p:nvPr/>
        </p:nvGrpSpPr>
        <p:grpSpPr>
          <a:xfrm>
            <a:off x="444" y="0"/>
            <a:ext cx="9143556" cy="5143500"/>
            <a:chOff x="444" y="317809"/>
            <a:chExt cx="9143556" cy="5143500"/>
          </a:xfrm>
        </p:grpSpPr>
        <p:pic>
          <p:nvPicPr>
            <p:cNvPr id="2097201"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2"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3" name="Google Shape;1528;p29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22" name="Google Shape;1529;p296"/>
          <p:cNvGrpSpPr/>
          <p:nvPr/>
        </p:nvGrpSpPr>
        <p:grpSpPr>
          <a:xfrm>
            <a:off x="904073" y="1547578"/>
            <a:ext cx="7494348" cy="2133815"/>
            <a:chOff x="822793" y="1506938"/>
            <a:chExt cx="7494348" cy="2133815"/>
          </a:xfrm>
        </p:grpSpPr>
        <p:sp>
          <p:nvSpPr>
            <p:cNvPr id="1048918"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23" name="Google Shape;1531;p296"/>
            <p:cNvGrpSpPr/>
            <p:nvPr/>
          </p:nvGrpSpPr>
          <p:grpSpPr>
            <a:xfrm>
              <a:off x="822793" y="1506938"/>
              <a:ext cx="7391734" cy="1999241"/>
              <a:chOff x="1565910" y="1469735"/>
              <a:chExt cx="6079542" cy="2048377"/>
            </a:xfrm>
          </p:grpSpPr>
          <p:sp>
            <p:nvSpPr>
              <p:cNvPr id="1048919"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21"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8" name="Shape 1535"/>
        <p:cNvGrpSpPr/>
        <p:nvPr/>
      </p:nvGrpSpPr>
      <p:grpSpPr>
        <a:xfrm>
          <a:off x="0" y="0"/>
          <a:ext cx="0" cy="0"/>
          <a:chOff x="0" y="0"/>
          <a:chExt cx="0" cy="0"/>
        </a:xfrm>
      </p:grpSpPr>
      <p:grpSp>
        <p:nvGrpSpPr>
          <p:cNvPr id="349" name="Google Shape;1536;p297"/>
          <p:cNvGrpSpPr/>
          <p:nvPr/>
        </p:nvGrpSpPr>
        <p:grpSpPr>
          <a:xfrm>
            <a:off x="444" y="0"/>
            <a:ext cx="9143556" cy="5143500"/>
            <a:chOff x="444" y="317809"/>
            <a:chExt cx="9143556" cy="5143500"/>
          </a:xfrm>
        </p:grpSpPr>
        <p:pic>
          <p:nvPicPr>
            <p:cNvPr id="2097251"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2"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3" name="Google Shape;1539;p29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31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1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0"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50" name="Google Shape;1543;p297"/>
          <p:cNvGrpSpPr/>
          <p:nvPr/>
        </p:nvGrpSpPr>
        <p:grpSpPr>
          <a:xfrm>
            <a:off x="1985011" y="1602036"/>
            <a:ext cx="502919" cy="45719"/>
            <a:chOff x="1985011" y="1602036"/>
            <a:chExt cx="502919" cy="45719"/>
          </a:xfrm>
        </p:grpSpPr>
        <p:sp>
          <p:nvSpPr>
            <p:cNvPr id="1049321"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2"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3"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4"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1" name="Google Shape;1548;p297"/>
          <p:cNvGrpSpPr/>
          <p:nvPr/>
        </p:nvGrpSpPr>
        <p:grpSpPr>
          <a:xfrm>
            <a:off x="6656071" y="3518606"/>
            <a:ext cx="502919" cy="45719"/>
            <a:chOff x="6656071" y="3518606"/>
            <a:chExt cx="502919" cy="45719"/>
          </a:xfrm>
        </p:grpSpPr>
        <p:sp>
          <p:nvSpPr>
            <p:cNvPr id="1049325"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6"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29"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83" name="Shape 1554"/>
        <p:cNvGrpSpPr/>
        <p:nvPr/>
      </p:nvGrpSpPr>
      <p:grpSpPr>
        <a:xfrm>
          <a:off x="0" y="0"/>
          <a:ext cx="0" cy="0"/>
          <a:chOff x="0" y="0"/>
          <a:chExt cx="0" cy="0"/>
        </a:xfrm>
      </p:grpSpPr>
      <p:grpSp>
        <p:nvGrpSpPr>
          <p:cNvPr id="184" name="Google Shape;1555;p298"/>
          <p:cNvGrpSpPr/>
          <p:nvPr/>
        </p:nvGrpSpPr>
        <p:grpSpPr>
          <a:xfrm>
            <a:off x="444" y="0"/>
            <a:ext cx="9143556" cy="5143500"/>
            <a:chOff x="444" y="317809"/>
            <a:chExt cx="9143556" cy="5143500"/>
          </a:xfrm>
        </p:grpSpPr>
        <p:pic>
          <p:nvPicPr>
            <p:cNvPr id="2097177"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8"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9" name="Google Shape;1558;p29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742"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3"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4"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5" name="Google Shape;1562;p298"/>
          <p:cNvGrpSpPr/>
          <p:nvPr/>
        </p:nvGrpSpPr>
        <p:grpSpPr>
          <a:xfrm>
            <a:off x="1985011" y="1602036"/>
            <a:ext cx="502919" cy="45719"/>
            <a:chOff x="1985011" y="1602036"/>
            <a:chExt cx="502919" cy="45719"/>
          </a:xfrm>
        </p:grpSpPr>
        <p:sp>
          <p:nvSpPr>
            <p:cNvPr id="1048745"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6"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7"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8"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6" name="Google Shape;1567;p298"/>
          <p:cNvGrpSpPr/>
          <p:nvPr/>
        </p:nvGrpSpPr>
        <p:grpSpPr>
          <a:xfrm>
            <a:off x="6656071" y="3518606"/>
            <a:ext cx="502919" cy="45719"/>
            <a:chOff x="6656071" y="3518606"/>
            <a:chExt cx="502919" cy="45719"/>
          </a:xfrm>
        </p:grpSpPr>
        <p:sp>
          <p:nvSpPr>
            <p:cNvPr id="1048749"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1"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2"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53"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10" name="Shape 1573"/>
        <p:cNvGrpSpPr/>
        <p:nvPr/>
      </p:nvGrpSpPr>
      <p:grpSpPr>
        <a:xfrm>
          <a:off x="0" y="0"/>
          <a:ext cx="0" cy="0"/>
          <a:chOff x="0" y="0"/>
          <a:chExt cx="0" cy="0"/>
        </a:xfrm>
      </p:grpSpPr>
      <p:grpSp>
        <p:nvGrpSpPr>
          <p:cNvPr id="311" name="Google Shape;1574;p299"/>
          <p:cNvGrpSpPr/>
          <p:nvPr/>
        </p:nvGrpSpPr>
        <p:grpSpPr>
          <a:xfrm>
            <a:off x="444" y="0"/>
            <a:ext cx="9143556" cy="5143500"/>
            <a:chOff x="444" y="317809"/>
            <a:chExt cx="9143556" cy="5143500"/>
          </a:xfrm>
        </p:grpSpPr>
        <p:pic>
          <p:nvPicPr>
            <p:cNvPr id="2097234"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5"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6" name="Google Shape;1577;p29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18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7"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12" name="Google Shape;1581;p299"/>
          <p:cNvGrpSpPr/>
          <p:nvPr/>
        </p:nvGrpSpPr>
        <p:grpSpPr>
          <a:xfrm>
            <a:off x="1985011" y="1602036"/>
            <a:ext cx="502919" cy="45719"/>
            <a:chOff x="1985011" y="1602036"/>
            <a:chExt cx="502919" cy="45719"/>
          </a:xfrm>
        </p:grpSpPr>
        <p:sp>
          <p:nvSpPr>
            <p:cNvPr id="1049188"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0"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1"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3" name="Google Shape;1586;p299"/>
          <p:cNvGrpSpPr/>
          <p:nvPr/>
        </p:nvGrpSpPr>
        <p:grpSpPr>
          <a:xfrm>
            <a:off x="6656071" y="3518606"/>
            <a:ext cx="502919" cy="45719"/>
            <a:chOff x="6656071" y="3518606"/>
            <a:chExt cx="502919" cy="45719"/>
          </a:xfrm>
        </p:grpSpPr>
        <p:sp>
          <p:nvSpPr>
            <p:cNvPr id="1049192"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3"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4"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196"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62" name="Shape 1592"/>
        <p:cNvGrpSpPr/>
        <p:nvPr/>
      </p:nvGrpSpPr>
      <p:grpSpPr>
        <a:xfrm>
          <a:off x="0" y="0"/>
          <a:ext cx="0" cy="0"/>
          <a:chOff x="0" y="0"/>
          <a:chExt cx="0" cy="0"/>
        </a:xfrm>
      </p:grpSpPr>
      <p:sp>
        <p:nvSpPr>
          <p:cNvPr id="1049675" name="Google Shape;1593;p300" descr="Background pattern  Description automatically generated"/>
          <p:cNvSpPr/>
          <p:nvPr/>
        </p:nvSpPr>
        <p:spPr>
          <a:xfrm>
            <a:off x="0" y="0"/>
            <a:ext cx="9144001" cy="5143500"/>
          </a:xfrm>
          <a:prstGeom prst="rect"/>
          <a:solidFill>
            <a:srgbClr val="FFFFFF"/>
          </a:solidFill>
          <a:ln>
            <a:noFill/>
          </a:ln>
        </p:spPr>
      </p:sp>
      <p:pic>
        <p:nvPicPr>
          <p:cNvPr id="2097306" name="Google Shape;1594;p30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76"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77"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78"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7" name="Shape 1598"/>
        <p:cNvGrpSpPr/>
        <p:nvPr/>
      </p:nvGrpSpPr>
      <p:grpSpPr>
        <a:xfrm>
          <a:off x="0" y="0"/>
          <a:ext cx="0" cy="0"/>
          <a:chOff x="0" y="0"/>
          <a:chExt cx="0" cy="0"/>
        </a:xfrm>
      </p:grpSpPr>
      <p:sp>
        <p:nvSpPr>
          <p:cNvPr id="1049013"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14"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17" name="Google Shape;1601;p301"/>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pic>
        <p:nvPicPr>
          <p:cNvPr id="2097218" name="Google Shape;1602;p30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38" name="Google Shape;1603;p301"/>
          <p:cNvGrpSpPr/>
          <p:nvPr/>
        </p:nvGrpSpPr>
        <p:grpSpPr>
          <a:xfrm>
            <a:off x="724005" y="301093"/>
            <a:ext cx="2665754" cy="542340"/>
            <a:chOff x="5567543" y="349969"/>
            <a:chExt cx="2665754" cy="542340"/>
          </a:xfrm>
        </p:grpSpPr>
        <p:sp>
          <p:nvSpPr>
            <p:cNvPr id="1049015"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16"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6" name="Shape 1607"/>
        <p:cNvGrpSpPr/>
        <p:nvPr/>
      </p:nvGrpSpPr>
      <p:grpSpPr>
        <a:xfrm>
          <a:off x="0" y="0"/>
          <a:ext cx="0" cy="0"/>
          <a:chOff x="0" y="0"/>
          <a:chExt cx="0" cy="0"/>
        </a:xfrm>
      </p:grpSpPr>
      <p:sp>
        <p:nvSpPr>
          <p:cNvPr id="1049519"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20"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92" name="Google Shape;1610;p302"/>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sp>
        <p:nvSpPr>
          <p:cNvPr id="1049521"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22"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7" name="Google Shape;1613;p302"/>
          <p:cNvGrpSpPr/>
          <p:nvPr/>
        </p:nvGrpSpPr>
        <p:grpSpPr>
          <a:xfrm>
            <a:off x="724005" y="301093"/>
            <a:ext cx="2665754" cy="542340"/>
            <a:chOff x="5567543" y="349969"/>
            <a:chExt cx="2665754" cy="542340"/>
          </a:xfrm>
        </p:grpSpPr>
        <p:sp>
          <p:nvSpPr>
            <p:cNvPr id="1049523"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24"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8" name="Shape 58"/>
        <p:cNvGrpSpPr/>
        <p:nvPr/>
      </p:nvGrpSpPr>
      <p:grpSpPr>
        <a:xfrm>
          <a:off x="0" y="0"/>
          <a:ext cx="0" cy="0"/>
          <a:chOff x="0" y="0"/>
          <a:chExt cx="0" cy="0"/>
        </a:xfrm>
      </p:grpSpPr>
      <p:pic>
        <p:nvPicPr>
          <p:cNvPr id="2097293" name="Google Shape;59;p22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25" name="Google Shape;60;p222"/>
          <p:cNvSpPr>
            <a:spLocks noGrp="1"/>
          </p:cNvSpPr>
          <p:nvPr>
            <p:ph type="pic" idx="2"/>
          </p:nvPr>
        </p:nvSpPr>
        <p:spPr>
          <a:xfrm>
            <a:off x="4983850" y="776920"/>
            <a:ext cx="4160150" cy="4050508"/>
          </a:xfrm>
          <a:prstGeom prst="rect"/>
          <a:noFill/>
          <a:ln>
            <a:noFill/>
          </a:ln>
        </p:spPr>
      </p:sp>
      <p:sp>
        <p:nvSpPr>
          <p:cNvPr id="1049526"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7"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8"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4" name="Shape 1617"/>
        <p:cNvGrpSpPr/>
        <p:nvPr/>
      </p:nvGrpSpPr>
      <p:grpSpPr>
        <a:xfrm>
          <a:off x="0" y="0"/>
          <a:ext cx="0" cy="0"/>
          <a:chOff x="0" y="0"/>
          <a:chExt cx="0" cy="0"/>
        </a:xfrm>
      </p:grpSpPr>
      <p:sp>
        <p:nvSpPr>
          <p:cNvPr id="1049359"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0"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65" name="Google Shape;1620;p30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61"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2" name="Google Shape;1623;p303"/>
          <p:cNvSpPr>
            <a:spLocks noGrp="1"/>
          </p:cNvSpPr>
          <p:nvPr>
            <p:ph type="pic" idx="2"/>
          </p:nvPr>
        </p:nvSpPr>
        <p:spPr>
          <a:xfrm>
            <a:off x="-1" y="1166963"/>
            <a:ext cx="4113765" cy="3976533"/>
          </a:xfrm>
          <a:prstGeom prst="rect"/>
          <a:noFill/>
          <a:ln>
            <a:noFill/>
          </a:ln>
        </p:spPr>
      </p:sp>
      <p:sp>
        <p:nvSpPr>
          <p:cNvPr id="1049363"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61" name="Shape 1625"/>
        <p:cNvGrpSpPr/>
        <p:nvPr/>
      </p:nvGrpSpPr>
      <p:grpSpPr>
        <a:xfrm>
          <a:off x="0" y="0"/>
          <a:ext cx="0" cy="0"/>
          <a:chOff x="0" y="0"/>
          <a:chExt cx="0" cy="0"/>
        </a:xfrm>
      </p:grpSpPr>
      <p:sp>
        <p:nvSpPr>
          <p:cNvPr id="1049668"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69"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0"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1"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72"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73"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74"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4" name="Shape 1634"/>
        <p:cNvGrpSpPr/>
        <p:nvPr/>
      </p:nvGrpSpPr>
      <p:grpSpPr>
        <a:xfrm>
          <a:off x="0" y="0"/>
          <a:ext cx="0" cy="0"/>
          <a:chOff x="0" y="0"/>
          <a:chExt cx="0" cy="0"/>
        </a:xfrm>
      </p:grpSpPr>
      <p:sp>
        <p:nvSpPr>
          <p:cNvPr id="1049288"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289"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290"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1"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92"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9" name="Shape 1641"/>
        <p:cNvGrpSpPr/>
        <p:nvPr/>
      </p:nvGrpSpPr>
      <p:grpSpPr>
        <a:xfrm>
          <a:off x="0" y="0"/>
          <a:ext cx="0" cy="0"/>
          <a:chOff x="0" y="0"/>
          <a:chExt cx="0" cy="0"/>
        </a:xfrm>
      </p:grpSpPr>
      <p:sp>
        <p:nvSpPr>
          <p:cNvPr id="1048724"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25"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26"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7"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28"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9" name="Shape 1648"/>
        <p:cNvGrpSpPr/>
        <p:nvPr/>
      </p:nvGrpSpPr>
      <p:grpSpPr>
        <a:xfrm>
          <a:off x="0" y="0"/>
          <a:ext cx="0" cy="0"/>
          <a:chOff x="0" y="0"/>
          <a:chExt cx="0" cy="0"/>
        </a:xfrm>
      </p:grpSpPr>
      <p:pic>
        <p:nvPicPr>
          <p:cNvPr id="2097267" name="Google Shape;1649;p30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00"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1"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2"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268" name="Google Shape;1653;p307"/>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10" name="Shape 1654"/>
        <p:cNvGrpSpPr/>
        <p:nvPr/>
      </p:nvGrpSpPr>
      <p:grpSpPr>
        <a:xfrm>
          <a:off x="0" y="0"/>
          <a:ext cx="0" cy="0"/>
          <a:chOff x="0" y="0"/>
          <a:chExt cx="0" cy="0"/>
        </a:xfrm>
      </p:grpSpPr>
      <p:pic>
        <p:nvPicPr>
          <p:cNvPr id="2097195" name="Google Shape;1655;p30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73"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74"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5"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196" name="Google Shape;1659;p308"/>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57" name="Shape 1660"/>
        <p:cNvGrpSpPr/>
        <p:nvPr/>
      </p:nvGrpSpPr>
      <p:grpSpPr>
        <a:xfrm>
          <a:off x="0" y="0"/>
          <a:ext cx="0" cy="0"/>
          <a:chOff x="0" y="0"/>
          <a:chExt cx="0" cy="0"/>
        </a:xfrm>
      </p:grpSpPr>
      <p:sp>
        <p:nvSpPr>
          <p:cNvPr id="1048622"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59" name="Google Shape;1662;p30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2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4"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5"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26"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30" name="Shape 1667"/>
        <p:cNvGrpSpPr/>
        <p:nvPr/>
      </p:nvGrpSpPr>
      <p:grpSpPr>
        <a:xfrm>
          <a:off x="0" y="0"/>
          <a:ext cx="0" cy="0"/>
          <a:chOff x="0" y="0"/>
          <a:chExt cx="0" cy="0"/>
        </a:xfrm>
      </p:grpSpPr>
      <p:pic>
        <p:nvPicPr>
          <p:cNvPr id="2097210" name="Google Shape;1668;p31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pic>
        <p:nvPicPr>
          <p:cNvPr id="2097211" name="Google Shape;1669;p310"/>
          <p:cNvPicPr preferRelativeResize="0">
            <a:picLocks/>
          </p:cNvPicPr>
          <p:nvPr/>
        </p:nvPicPr>
        <p:blipFill rotWithShape="1">
          <a:blip xmlns:r="http://schemas.openxmlformats.org/officeDocument/2006/relationships" r:embed="rId2"/>
          <a:srcRect l="16487" t="8800" r="16531" b="52399"/>
          <a:stretch>
            <a:fillRect/>
          </a:stretch>
        </p:blipFill>
        <p:spPr>
          <a:xfrm>
            <a:off x="1035361" y="596414"/>
            <a:ext cx="7073279" cy="4097293"/>
          </a:xfrm>
          <a:prstGeom prst="rect"/>
          <a:noFill/>
          <a:ln>
            <a:noFill/>
          </a:ln>
        </p:spPr>
      </p:pic>
      <p:sp>
        <p:nvSpPr>
          <p:cNvPr id="1048956"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4" name="Shape 1671"/>
        <p:cNvGrpSpPr/>
        <p:nvPr/>
      </p:nvGrpSpPr>
      <p:grpSpPr>
        <a:xfrm>
          <a:off x="0" y="0"/>
          <a:ext cx="0" cy="0"/>
          <a:chOff x="0" y="0"/>
          <a:chExt cx="0" cy="0"/>
        </a:xfrm>
      </p:grpSpPr>
      <p:sp>
        <p:nvSpPr>
          <p:cNvPr id="1049561"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6" name="Google Shape;1673;p31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97"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652061" y="192491"/>
            <a:ext cx="7839878" cy="4758519"/>
          </a:xfrm>
          <a:prstGeom prst="rect"/>
          <a:noFill/>
          <a:ln>
            <a:noFill/>
          </a:ln>
        </p:spPr>
      </p:pic>
      <p:sp>
        <p:nvSpPr>
          <p:cNvPr id="1049562"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panose="020B0604020202020204"/>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63"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22" name="Shape 1682"/>
        <p:cNvGrpSpPr/>
        <p:nvPr/>
      </p:nvGrpSpPr>
      <p:grpSpPr>
        <a:xfrm>
          <a:off x="0" y="0"/>
          <a:ext cx="0" cy="0"/>
          <a:chOff x="0" y="0"/>
          <a:chExt cx="0" cy="0"/>
        </a:xfrm>
      </p:grpSpPr>
      <p:sp>
        <p:nvSpPr>
          <p:cNvPr id="1049235"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42" name="Google Shape;1684;p31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43"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srcRect/>
          <a:stretch>
            <a:fillRect/>
          </a:stretch>
        </p:blipFill>
        <p:spPr>
          <a:xfrm>
            <a:off x="1145672" y="987084"/>
            <a:ext cx="2215127" cy="3457594"/>
          </a:xfrm>
          <a:prstGeom prst="rect"/>
          <a:noFill/>
          <a:ln>
            <a:noFill/>
          </a:ln>
        </p:spPr>
      </p:pic>
      <p:sp>
        <p:nvSpPr>
          <p:cNvPr id="1049236"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2" name="Shape 1831"/>
        <p:cNvGrpSpPr/>
        <p:nvPr/>
      </p:nvGrpSpPr>
      <p:grpSpPr>
        <a:xfrm>
          <a:off x="0" y="0"/>
          <a:ext cx="0" cy="0"/>
          <a:chOff x="0" y="0"/>
          <a:chExt cx="0" cy="0"/>
        </a:xfrm>
      </p:grpSpPr>
      <p:sp>
        <p:nvSpPr>
          <p:cNvPr id="1048577" name="Google Shape;1832;p209"/>
          <p:cNvSpPr txBox="1">
            <a:spLocks noGrp="1"/>
          </p:cNvSpPr>
          <p:nvPr>
            <p:ph type="body" idx="1"/>
          </p:nvPr>
        </p:nvSpPr>
        <p:spPr>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a:t>“FOOD-DELIVERY”</a:t>
            </a:r>
            <a:endParaRPr dirty="0"/>
          </a:p>
        </p:txBody>
      </p:sp>
      <p:sp>
        <p:nvSpPr>
          <p:cNvPr id="1048578" name="Google Shape;1833;p209"/>
          <p:cNvSpPr txBox="1">
            <a:spLocks noGrp="1"/>
          </p:cNvSpPr>
          <p:nvPr>
            <p:ph type="body" idx="4294967295"/>
          </p:nvPr>
        </p:nvSpPr>
        <p:spPr>
          <a:xfrm>
            <a:off x="0" y="3361690"/>
            <a:ext cx="3689985" cy="44069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sp>
        <p:nvSpPr>
          <p:cNvPr id="1048579" name="Title 1"/>
          <p:cNvSpPr>
            <a:spLocks noGrp="1"/>
          </p:cNvSpPr>
          <p:nvPr>
            <p:ph type="title"/>
          </p:nvPr>
        </p:nvSpPr>
        <p:spPr>
          <a:xfrm>
            <a:off x="838200" y="365125"/>
            <a:ext cx="10515600" cy="1325563"/>
          </a:xfrm>
          <a:prstGeom prst="rect"/>
        </p:spPr>
        <p:txBody>
          <a:bodyPr anchor="ctr" bIns="45720" lIns="91440" rIns="91440" rtlCol="0" tIns="45720" vert="horz">
            <a:normAutofit/>
          </a:bodyPr>
          <a:p>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628" name="Title 3"/>
          <p:cNvSpPr>
            <a:spLocks noGrp="1"/>
          </p:cNvSpPr>
          <p:nvPr>
            <p:ph type="title"/>
          </p:nvPr>
        </p:nvSpPr>
        <p:spPr/>
        <p:txBody>
          <a:bodyPr>
            <a:normAutofit/>
          </a:bodyPr>
          <a:p>
            <a:r>
              <a:rPr lang="en-US"/>
              <a:t>CLASS DIAGRAM</a:t>
            </a:r>
          </a:p>
        </p:txBody>
      </p:sp>
      <p:pic>
        <p:nvPicPr>
          <p:cNvPr id="2097161" name="Picture 12"/>
          <p:cNvPicPr>
            <a:picLocks noChangeAspect="1" noGrp="1"/>
          </p:cNvPicPr>
          <p:nvPr>
            <p:ph type="pic" idx="2"/>
          </p:nvPr>
        </p:nvPicPr>
        <p:blipFill rotWithShape="1">
          <a:blip xmlns:r="http://schemas.openxmlformats.org/officeDocument/2006/relationships" r:embed="rId1"/>
          <a:srcRect l="831" r="831"/>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629" name="Title 3"/>
          <p:cNvSpPr>
            <a:spLocks noGrp="1"/>
          </p:cNvSpPr>
          <p:nvPr>
            <p:ph type="title"/>
          </p:nvPr>
        </p:nvSpPr>
        <p:spPr/>
        <p:txBody>
          <a:bodyPr>
            <a:normAutofit/>
          </a:bodyPr>
          <a:p>
            <a:r>
              <a:rPr lang="en-US"/>
              <a:t>ENTITY RELATIONSHIP DIAGRAM</a:t>
            </a:r>
          </a:p>
        </p:txBody>
      </p:sp>
      <p:pic>
        <p:nvPicPr>
          <p:cNvPr id="2097162" name="Picture 9"/>
          <p:cNvPicPr>
            <a:picLocks noChangeAspect="1" noGrp="1"/>
          </p:cNvPicPr>
          <p:nvPr>
            <p:ph type="pic" idx="2"/>
          </p:nvPr>
        </p:nvPicPr>
        <p:blipFill rotWithShape="1">
          <a:blip xmlns:r="http://schemas.openxmlformats.org/officeDocument/2006/relationships" r:embed="rId1"/>
          <a:srcRect l="3499" r="3499"/>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34" name="Text Placeholder 2"/>
          <p:cNvSpPr>
            <a:spLocks noGrp="1"/>
          </p:cNvSpPr>
          <p:nvPr>
            <p:ph type="body" idx="1"/>
          </p:nvPr>
        </p:nvSpPr>
        <p:spPr/>
        <p:txBody>
          <a:bodyPr/>
          <a:p>
            <a:r>
              <a:rPr lang="en-US"/>
              <a:t>GITHUB LINK</a:t>
            </a:r>
          </a:p>
        </p:txBody>
      </p:sp>
      <p:sp>
        <p:nvSpPr>
          <p:cNvPr id="1048635" name="Text Placeholder 4"/>
          <p:cNvSpPr>
            <a:spLocks noGrp="1"/>
          </p:cNvSpPr>
          <p:nvPr>
            <p:ph type="body" idx="2"/>
          </p:nvPr>
        </p:nvSpPr>
        <p:spPr/>
        <p:txBody>
          <a:bodyPr>
            <a:normAutofit fontScale="92857" lnSpcReduction="20000"/>
          </a:bodyPr>
          <a:p>
            <a:pPr indent="0" marL="228600"/>
            <a:r>
              <a:rPr dirty="0" lang="en-US"/>
              <a:t>https://github.com/gayathri20029/GROUP_A53_10</a:t>
            </a:r>
            <a:endParaRPr altLang="en-US" 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4" name="Shape 1884"/>
        <p:cNvGrpSpPr/>
        <p:nvPr/>
      </p:nvGrpSpPr>
      <p:grpSpPr>
        <a:xfrm>
          <a:off x="0" y="0"/>
          <a:ext cx="0" cy="0"/>
          <a:chOff x="0" y="0"/>
          <a:chExt cx="0" cy="0"/>
        </a:xfrm>
      </p:grpSpPr>
      <p:pic>
        <p:nvPicPr>
          <p:cNvPr id="2097168" name="Google Shape;1885;p213"/>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9" name="Shape 1838"/>
        <p:cNvGrpSpPr/>
        <p:nvPr/>
      </p:nvGrpSpPr>
      <p:grpSpPr>
        <a:xfrm>
          <a:off x="0" y="0"/>
          <a:ext cx="0" cy="0"/>
          <a:chOff x="0" y="0"/>
          <a:chExt cx="0" cy="0"/>
        </a:xfrm>
      </p:grpSpPr>
      <p:sp>
        <p:nvSpPr>
          <p:cNvPr id="1048586"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1830" lang="en-US">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dirty="0" sz="183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587"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92100" lvl="0" marL="285750" rtl="0">
              <a:lnSpc>
                <a:spcPct val="100000"/>
              </a:lnSpc>
              <a:spcBef>
                <a:spcPts val="0"/>
              </a:spcBef>
              <a:spcAft>
                <a:spcPts val="0"/>
              </a:spcAft>
              <a:buClr>
                <a:schemeClr val="lt1"/>
              </a:buClr>
              <a:buSzPts val="1400"/>
              <a:buFont typeface="EB Garamond Medium" panose="00000600000000000000"/>
              <a:buChar char="▪"/>
            </a:pPr>
            <a:r>
              <a:rPr dirty="0" lang="en-US">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2097155" name="Google Shape;1841;p210"/>
          <p:cNvPicPr preferRelativeResize="0">
            <a:picLocks/>
          </p:cNvPicPr>
          <p:nvPr/>
        </p:nvPicPr>
        <p:blipFill rotWithShape="1">
          <a:blip xmlns:r="http://schemas.openxmlformats.org/officeDocument/2006/relationships" r:embed="rId1"/>
          <a:srcRect/>
          <a:stretch>
            <a:fillRect/>
          </a:stretch>
        </p:blipFill>
        <p:spPr>
          <a:xfrm>
            <a:off x="4243861" y="125876"/>
            <a:ext cx="9144000" cy="5143500"/>
          </a:xfrm>
          <a:prstGeom prst="rect"/>
          <a:noFill/>
          <a:ln>
            <a:noFill/>
          </a:ln>
        </p:spPr>
      </p:pic>
      <p:graphicFrame>
        <p:nvGraphicFramePr>
          <p:cNvPr id="4194304" name="Google Shape;1842;p210"/>
          <p:cNvGraphicFramePr>
            <a:graphicFrameLocks/>
          </p:cNvGraphicFramePr>
          <p:nvPr/>
        </p:nvGraphicFramePr>
        <p:xfrm>
          <a:off x="85407" y="1741459"/>
          <a:ext cx="4548586" cy="2377260"/>
        </p:xfrm>
        <a:graphic>
          <a:graphicData uri="http://schemas.openxmlformats.org/drawingml/2006/table">
            <a:tbl>
              <a:tblPr>
                <a:noFill/>
                <a:tableStyleId>{11988E83-D4C4-4DDE-B1E8-2A12097C507F}</a:tableStyleId>
              </a:tblPr>
              <a:tblGrid>
                <a:gridCol w="1848759"/>
                <a:gridCol w="1834304"/>
                <a:gridCol w="865523"/>
              </a:tblGrid>
              <a:tr h="330787">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2113a53225</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DEETYA D S</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2113a53243</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KRITHIKA K</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2113a53220</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BRINDHA S</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2113a53232</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GAYATHRI N R</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6" name="Shape 1846"/>
        <p:cNvGrpSpPr/>
        <p:nvPr/>
      </p:nvGrpSpPr>
      <p:grpSpPr>
        <a:xfrm>
          <a:off x="0" y="0"/>
          <a:ext cx="0" cy="0"/>
          <a:chOff x="0" y="0"/>
          <a:chExt cx="0" cy="0"/>
        </a:xfrm>
      </p:grpSpPr>
      <p:sp>
        <p:nvSpPr>
          <p:cNvPr id="1048592"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8000"/>
              </a:lnSpc>
              <a:spcBef>
                <a:spcPts val="0"/>
              </a:spcBef>
              <a:spcAft>
                <a:spcPts val="0"/>
              </a:spcAft>
              <a:buNone/>
            </a:pPr>
            <a:r>
              <a:rPr b="1" dirty="0" sz="1600" lang="en-US">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b="1" dirty="0" sz="1600" lang="en-US"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b="1" dirty="0" sz="160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dirty="0" lang="en-US"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048593"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594"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panose="00000600000000000000"/>
              <a:buChar char="●"/>
            </a:pPr>
            <a:r>
              <a:rPr cap="none" i="0" lang="en-US" strike="noStrike" u="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595"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596"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597"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b="1" cap="none" sz="1600" i="0" strike="noStrike" u="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604" name="Title 3"/>
          <p:cNvSpPr>
            <a:spLocks noGrp="1"/>
          </p:cNvSpPr>
          <p:nvPr>
            <p:ph type="title"/>
          </p:nvPr>
        </p:nvSpPr>
        <p:spPr/>
        <p:txBody>
          <a:bodyPr>
            <a:normAutofit/>
          </a:bodyPr>
          <a:p>
            <a:r>
              <a:rPr dirty="0" lang="en-IN"/>
              <a:t>SRS for “FOOD DELIVERY"</a:t>
            </a:r>
          </a:p>
        </p:txBody>
      </p:sp>
      <p:sp>
        <p:nvSpPr>
          <p:cNvPr id="1048605" name="Text Placeholder 4"/>
          <p:cNvSpPr>
            <a:spLocks noGrp="1"/>
          </p:cNvSpPr>
          <p:nvPr>
            <p:ph type="body" idx="1"/>
          </p:nvPr>
        </p:nvSpPr>
        <p:spPr/>
        <p:txBody>
          <a:bodyPr/>
          <a:p>
            <a:r>
              <a:rPr dirty="0" lang="en-IN"/>
              <a:t>Functional Requirements </a:t>
            </a:r>
          </a:p>
        </p:txBody>
      </p:sp>
      <p:sp>
        <p:nvSpPr>
          <p:cNvPr id="1048606" name="Text Placeholder 5"/>
          <p:cNvSpPr>
            <a:spLocks noGrp="1"/>
          </p:cNvSpPr>
          <p:nvPr>
            <p:ph type="body" idx="2"/>
          </p:nvPr>
        </p:nvSpPr>
        <p:spPr>
          <a:xfrm>
            <a:off x="135731" y="1194361"/>
            <a:ext cx="5930531" cy="3489151"/>
          </a:xfrm>
        </p:spPr>
        <p:txBody>
          <a:bodyPr>
            <a:normAutofit/>
          </a:bodyPr>
          <a:p>
            <a:r>
              <a:rPr dirty="0" lang="en-IN"/>
              <a:t>Push notifications.</a:t>
            </a:r>
          </a:p>
          <a:p>
            <a:r>
              <a:rPr dirty="0" lang="en-IN"/>
              <a:t>Discount/Rewards/Cashbacks.</a:t>
            </a:r>
          </a:p>
          <a:p>
            <a:r>
              <a:rPr dirty="0" lang="en-IN"/>
              <a:t>Real time GPS tracking.</a:t>
            </a:r>
          </a:p>
          <a:p>
            <a:r>
              <a:rPr dirty="0" lang="en-IN"/>
              <a:t>Easy payment options.</a:t>
            </a:r>
          </a:p>
          <a:p>
            <a:r>
              <a:rPr dirty="0" lang="en-IN"/>
              <a:t>Reviews &amp; Ratings.</a:t>
            </a:r>
          </a:p>
          <a:p>
            <a:r>
              <a:rPr dirty="0" lang="en-IN"/>
              <a:t>Easy order placements.</a:t>
            </a:r>
          </a:p>
          <a:p>
            <a:r>
              <a:rPr dirty="0" lang="en-IN"/>
              <a:t>Order scheduling and pickup.</a:t>
            </a:r>
          </a:p>
          <a:p>
            <a:r>
              <a:rPr dirty="0" lang="en-IN"/>
              <a:t>QR Codes.</a:t>
            </a:r>
          </a:p>
          <a:p>
            <a:r>
              <a:rPr dirty="0" lang="en-IN"/>
              <a:t>Geofencing.</a:t>
            </a:r>
          </a:p>
          <a:p>
            <a:r>
              <a:rPr dirty="0" lang="en-IN"/>
              <a:t>Search filters.</a:t>
            </a:r>
          </a:p>
          <a:p>
            <a:r>
              <a:rPr dirty="0" lang="en-IN"/>
              <a:t>Order history.</a:t>
            </a:r>
          </a:p>
          <a:p>
            <a:r>
              <a:rPr dirty="0" lang="en-IN"/>
              <a:t>In-app messages.</a:t>
            </a:r>
          </a:p>
          <a:p>
            <a:r>
              <a:rPr dirty="0" lang="en-IN" err="1"/>
              <a:t>Favorites</a:t>
            </a:r>
            <a:r>
              <a:rPr dirty="0" lang="en-IN"/>
              <a:t>.</a:t>
            </a:r>
          </a:p>
          <a:p>
            <a:r>
              <a:rPr dirty="0" lang="en-IN"/>
              <a:t>Contactless delivery.</a:t>
            </a:r>
          </a:p>
          <a:p>
            <a:r>
              <a:rPr dirty="0" lang="en-IN"/>
              <a:t>Voice recognition.</a:t>
            </a:r>
          </a:p>
          <a:p>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07" name="Title 3"/>
          <p:cNvSpPr>
            <a:spLocks noGrp="1"/>
          </p:cNvSpPr>
          <p:nvPr>
            <p:ph type="title"/>
          </p:nvPr>
        </p:nvSpPr>
        <p:spPr/>
        <p:txBody>
          <a:bodyPr>
            <a:normAutofit/>
          </a:bodyPr>
          <a:p>
            <a:r>
              <a:rPr dirty="0" lang="en-IN"/>
              <a:t>SRS for “FOOD DELIVERY"</a:t>
            </a:r>
          </a:p>
        </p:txBody>
      </p:sp>
      <p:sp>
        <p:nvSpPr>
          <p:cNvPr id="1048608" name="Text Placeholder 4"/>
          <p:cNvSpPr>
            <a:spLocks noGrp="1"/>
          </p:cNvSpPr>
          <p:nvPr>
            <p:ph type="body" idx="1"/>
          </p:nvPr>
        </p:nvSpPr>
        <p:spPr/>
        <p:txBody>
          <a:bodyPr/>
          <a:p>
            <a:r>
              <a:rPr dirty="0" lang="en-IN"/>
              <a:t>Non Functional Requirements </a:t>
            </a:r>
          </a:p>
        </p:txBody>
      </p:sp>
      <p:sp>
        <p:nvSpPr>
          <p:cNvPr id="1048609" name="Text Placeholder 5"/>
          <p:cNvSpPr>
            <a:spLocks noGrp="1"/>
          </p:cNvSpPr>
          <p:nvPr>
            <p:ph type="body" idx="2"/>
          </p:nvPr>
        </p:nvSpPr>
        <p:spPr>
          <a:xfrm>
            <a:off x="135731" y="1194361"/>
            <a:ext cx="5930531" cy="3489151"/>
          </a:xfrm>
        </p:spPr>
        <p:txBody>
          <a:bodyPr/>
          <a:p>
            <a:r>
              <a:rPr dirty="0" lang="en-IN"/>
              <a:t>Loading speed.</a:t>
            </a:r>
          </a:p>
          <a:p>
            <a:r>
              <a:rPr dirty="0" lang="en-IN"/>
              <a:t>Time taken to deliver server response.</a:t>
            </a:r>
          </a:p>
          <a:p>
            <a:r>
              <a:rPr dirty="0" lang="en-IN"/>
              <a:t>User response time.</a:t>
            </a:r>
          </a:p>
          <a:p>
            <a:r>
              <a:rPr dirty="0" lang="en-IN"/>
              <a:t>Data consumption limits.</a:t>
            </a:r>
          </a:p>
          <a:p>
            <a:r>
              <a:rPr dirty="0" lang="en-IN"/>
              <a:t>Refresh food lists every 5 minutes.</a:t>
            </a:r>
          </a:p>
          <a:p>
            <a:r>
              <a:rPr dirty="0" lang="en-IN"/>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10" name="Title 3"/>
          <p:cNvSpPr>
            <a:spLocks noGrp="1"/>
          </p:cNvSpPr>
          <p:nvPr>
            <p:ph type="title"/>
          </p:nvPr>
        </p:nvSpPr>
        <p:spPr/>
        <p:txBody>
          <a:bodyPr>
            <a:normAutofit/>
          </a:bodyPr>
          <a:p>
            <a:r>
              <a:rPr dirty="0" lang="en-IN"/>
              <a:t>SRS for “FOOD DELIVERY"</a:t>
            </a:r>
          </a:p>
        </p:txBody>
      </p:sp>
      <p:sp>
        <p:nvSpPr>
          <p:cNvPr id="1048611" name="Text Placeholder 4"/>
          <p:cNvSpPr>
            <a:spLocks noGrp="1"/>
          </p:cNvSpPr>
          <p:nvPr>
            <p:ph type="body" idx="1"/>
          </p:nvPr>
        </p:nvSpPr>
        <p:spPr/>
        <p:txBody>
          <a:bodyPr/>
          <a:p>
            <a:r>
              <a:rPr dirty="0" lang="en-IN"/>
              <a:t>Software Requirements</a:t>
            </a:r>
          </a:p>
        </p:txBody>
      </p:sp>
      <p:sp>
        <p:nvSpPr>
          <p:cNvPr id="1048612" name="Text Placeholder 5"/>
          <p:cNvSpPr>
            <a:spLocks noGrp="1"/>
          </p:cNvSpPr>
          <p:nvPr>
            <p:ph type="body" idx="2"/>
          </p:nvPr>
        </p:nvSpPr>
        <p:spPr>
          <a:xfrm>
            <a:off x="135731" y="1194361"/>
            <a:ext cx="5930531" cy="3489151"/>
          </a:xfrm>
        </p:spPr>
        <p:txBody>
          <a:bodyPr/>
          <a:p>
            <a:r>
              <a:rPr dirty="0" lang="en-US"/>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613" name="Title 3"/>
          <p:cNvSpPr>
            <a:spLocks noGrp="1"/>
          </p:cNvSpPr>
          <p:nvPr>
            <p:ph type="title"/>
          </p:nvPr>
        </p:nvSpPr>
        <p:spPr/>
        <p:txBody>
          <a:bodyPr>
            <a:normAutofit/>
          </a:bodyPr>
          <a:p>
            <a:r>
              <a:rPr dirty="0" lang="en-IN"/>
              <a:t>SRS for “FOOD DELIVERY"</a:t>
            </a:r>
          </a:p>
        </p:txBody>
      </p:sp>
      <p:sp>
        <p:nvSpPr>
          <p:cNvPr id="1048614" name="Text Placeholder 4"/>
          <p:cNvSpPr>
            <a:spLocks noGrp="1"/>
          </p:cNvSpPr>
          <p:nvPr>
            <p:ph type="body" idx="1"/>
          </p:nvPr>
        </p:nvSpPr>
        <p:spPr/>
        <p:txBody>
          <a:bodyPr/>
          <a:p>
            <a:r>
              <a:rPr dirty="0" lang="en-IN"/>
              <a:t>Hardware Requirements</a:t>
            </a:r>
          </a:p>
        </p:txBody>
      </p:sp>
      <p:sp>
        <p:nvSpPr>
          <p:cNvPr id="1048615" name="Text Placeholder 5"/>
          <p:cNvSpPr>
            <a:spLocks noGrp="1"/>
          </p:cNvSpPr>
          <p:nvPr>
            <p:ph type="body" idx="2"/>
          </p:nvPr>
        </p:nvSpPr>
        <p:spPr>
          <a:xfrm>
            <a:off x="135731" y="1194361"/>
            <a:ext cx="5930531" cy="3489151"/>
          </a:xfrm>
        </p:spPr>
        <p:txBody>
          <a:bodyPr/>
          <a:p>
            <a:r>
              <a:rPr dirty="0" lang="en-US"/>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4" name="Shape 1857"/>
        <p:cNvGrpSpPr/>
        <p:nvPr/>
      </p:nvGrpSpPr>
      <p:grpSpPr>
        <a:xfrm>
          <a:off x="0" y="0"/>
          <a:ext cx="0" cy="0"/>
          <a:chOff x="0" y="0"/>
          <a:chExt cx="0" cy="0"/>
        </a:xfrm>
      </p:grpSpPr>
      <p:sp>
        <p:nvSpPr>
          <p:cNvPr id="1048616"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617"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b="1" sz="180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618" name="TextBox 1"/>
          <p:cNvSpPr txBox="1"/>
          <p:nvPr/>
        </p:nvSpPr>
        <p:spPr>
          <a:xfrm>
            <a:off x="698810" y="788020"/>
            <a:ext cx="2938780" cy="1920241"/>
          </a:xfrm>
          <a:prstGeom prst="rect"/>
          <a:noFill/>
        </p:spPr>
        <p:txBody>
          <a:bodyPr rtlCol="0" wrap="none">
            <a:spAutoFit/>
          </a:bodyPr>
          <a:p>
            <a:pPr indent="-285750" marL="285750">
              <a:buFont typeface="Arial" panose="020B0604020202020204" pitchFamily="34" charset="0"/>
              <a:buChar char="•"/>
            </a:pPr>
            <a:r>
              <a:rPr dirty="0" lang="en-IN"/>
              <a:t>Initial Requirements Collection</a:t>
            </a:r>
          </a:p>
          <a:p>
            <a:pPr indent="-285750" marL="285750">
              <a:buFont typeface="Arial" panose="020B0604020202020204" pitchFamily="34" charset="0"/>
              <a:buChar char="•"/>
            </a:pPr>
            <a:r>
              <a:rPr dirty="0" lang="en-IN"/>
              <a:t>Start of DB structure</a:t>
            </a:r>
          </a:p>
          <a:p>
            <a:pPr indent="-285750" marL="285750">
              <a:buFont typeface="Arial" panose="020B0604020202020204" pitchFamily="34" charset="0"/>
              <a:buChar char="•"/>
            </a:pPr>
            <a:r>
              <a:rPr dirty="0" lang="en-IN"/>
              <a:t>Start of Front End Development</a:t>
            </a:r>
          </a:p>
          <a:p>
            <a:pPr indent="-285750" marL="285750">
              <a:buFont typeface="Arial" panose="020B0604020202020204" pitchFamily="34" charset="0"/>
              <a:buChar char="•"/>
            </a:pPr>
            <a:r>
              <a:rPr dirty="0" lang="en-IN"/>
              <a:t>End of DB structure</a:t>
            </a:r>
          </a:p>
          <a:p>
            <a:pPr indent="-285750" marL="285750">
              <a:buFont typeface="Arial" panose="020B0604020202020204" pitchFamily="34" charset="0"/>
              <a:buChar char="•"/>
            </a:pPr>
            <a:r>
              <a:rPr dirty="0" lang="en-IN"/>
              <a:t>Completion of Front End </a:t>
            </a:r>
          </a:p>
          <a:p>
            <a:pPr indent="-285750" marL="285750">
              <a:buFont typeface="Arial" panose="020B0604020202020204" pitchFamily="34" charset="0"/>
              <a:buChar char="•"/>
            </a:pPr>
            <a:r>
              <a:rPr dirty="0" lang="en-IN"/>
              <a:t>Start of Back End</a:t>
            </a:r>
          </a:p>
          <a:p>
            <a:pPr indent="-285750" marL="285750">
              <a:buFont typeface="Arial" panose="020B0604020202020204" pitchFamily="34" charset="0"/>
              <a:buChar char="•"/>
            </a:pPr>
            <a:r>
              <a:rPr dirty="0" lang="en-IN"/>
              <a:t>Complete entire app</a:t>
            </a:r>
          </a:p>
          <a:p>
            <a:pPr indent="-285750" marL="285750">
              <a:buFont typeface="Arial" panose="020B0604020202020204" pitchFamily="34" charset="0"/>
              <a:buChar char="•"/>
            </a:pPr>
            <a:r>
              <a:rPr dirty="0" lang="en-IN"/>
              <a:t>Test of App</a:t>
            </a:r>
          </a:p>
          <a:p>
            <a:pPr indent="-285750" marL="285750">
              <a:buFont typeface="Arial" panose="020B0604020202020204" pitchFamily="34" charset="0"/>
              <a:buChar char="•"/>
            </a:pPr>
            <a:r>
              <a:rPr dirty="0" lang="en-IN"/>
              <a:t>Deployment</a:t>
            </a:r>
          </a:p>
        </p:txBody>
      </p:sp>
      <p:sp>
        <p:nvSpPr>
          <p:cNvPr id="1048619" name="TextBox 2"/>
          <p:cNvSpPr txBox="1"/>
          <p:nvPr/>
        </p:nvSpPr>
        <p:spPr>
          <a:xfrm>
            <a:off x="698810" y="3353497"/>
            <a:ext cx="3523786" cy="701040"/>
          </a:xfrm>
          <a:prstGeom prst="rect"/>
          <a:noFill/>
        </p:spPr>
        <p:txBody>
          <a:bodyPr rtlCol="0" wrap="square">
            <a:spAutoFit/>
          </a:bodyPr>
          <a:p>
            <a:r>
              <a:rPr dirty="0" lang="en-IN"/>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627" name="Title 5"/>
          <p:cNvSpPr>
            <a:spLocks noGrp="1"/>
          </p:cNvSpPr>
          <p:nvPr>
            <p:ph type="title"/>
          </p:nvPr>
        </p:nvSpPr>
        <p:spPr/>
        <p:txBody>
          <a:bodyPr>
            <a:normAutofit/>
          </a:bodyPr>
          <a:p>
            <a:r>
              <a:rPr lang="en-US"/>
              <a:t>USE CASE DIAGRAM</a:t>
            </a:r>
          </a:p>
        </p:txBody>
      </p:sp>
      <p:pic>
        <p:nvPicPr>
          <p:cNvPr id="2097160" name="Picture 4"/>
          <p:cNvPicPr>
            <a:picLocks noChangeAspect="1" noGrp="1"/>
          </p:cNvPicPr>
          <p:nvPr>
            <p:ph type="pic" idx="2"/>
          </p:nvPr>
        </p:nvPicPr>
        <p:blipFill rotWithShape="1">
          <a:blip xmlns:r="http://schemas.openxmlformats.org/officeDocument/2006/relationships" r:embed="rId1"/>
          <a:srcRect l="2998" r="2998"/>
          <a:stretch>
            <a:fillRect/>
          </a:stretch>
        </p:blipFill>
        <p:spPr>
          <a:xfrm>
            <a:off x="4810125" y="466725"/>
            <a:ext cx="3957638" cy="4210050"/>
          </a:xfrm>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dsdeetya@gmail.com</cp:lastModifiedBy>
  <dcterms:created xsi:type="dcterms:W3CDTF">2020-08-13T00:21:00Z</dcterms:created>
  <dcterms:modified xsi:type="dcterms:W3CDTF">2023-04-01T05:05:40Z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564D75265E9C45BB911962B74FAC43D9</vt:lpwstr>
  </property>
  <property fmtid="{D5CDD505-2E9C-101B-9397-08002B2CF9AE}" pid="3" name="KSOProductBuildVer">
    <vt:lpwstr>1033-11.2.0.11486</vt:lpwstr>
  </property>
</Properties>
</file>